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646" r:id="rId2"/>
    <p:sldId id="601" r:id="rId3"/>
    <p:sldId id="645" r:id="rId4"/>
    <p:sldId id="643" r:id="rId5"/>
    <p:sldId id="639" r:id="rId6"/>
    <p:sldId id="640" r:id="rId7"/>
    <p:sldId id="644" r:id="rId8"/>
    <p:sldId id="642" r:id="rId9"/>
    <p:sldId id="632" r:id="rId10"/>
    <p:sldId id="633" r:id="rId11"/>
    <p:sldId id="636" r:id="rId12"/>
    <p:sldId id="637" r:id="rId13"/>
    <p:sldId id="638" r:id="rId14"/>
    <p:sldId id="629" r:id="rId15"/>
  </p:sldIdLst>
  <p:sldSz cx="9144000" cy="6858000" type="screen4x3"/>
  <p:notesSz cx="6708775" cy="9853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4">
          <p15:clr>
            <a:srgbClr val="A4A3A4"/>
          </p15:clr>
        </p15:guide>
        <p15:guide id="2" pos="211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56688A"/>
    <a:srgbClr val="214488"/>
    <a:srgbClr val="51B7D3"/>
    <a:srgbClr val="66CCFF"/>
    <a:srgbClr val="CCECFF"/>
    <a:srgbClr val="FF0000"/>
    <a:srgbClr val="0066CC"/>
    <a:srgbClr val="0099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éma alapján készült stílus 1 – 6. jelölőszín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06" autoAdjust="0"/>
    <p:restoredTop sz="88151" autoAdjust="0"/>
  </p:normalViewPr>
  <p:slideViewPr>
    <p:cSldViewPr>
      <p:cViewPr varScale="1">
        <p:scale>
          <a:sx n="72" d="100"/>
          <a:sy n="72" d="100"/>
        </p:scale>
        <p:origin x="-1272" y="-84"/>
      </p:cViewPr>
      <p:guideLst>
        <p:guide orient="horz" pos="2205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510"/>
    </p:cViewPr>
  </p:sorterViewPr>
  <p:notesViewPr>
    <p:cSldViewPr>
      <p:cViewPr>
        <p:scale>
          <a:sx n="50" d="100"/>
          <a:sy n="50" d="100"/>
        </p:scale>
        <p:origin x="-3168" y="-468"/>
      </p:cViewPr>
      <p:guideLst>
        <p:guide orient="horz" pos="3104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52720-2C4F-4439-AE15-C9B14DF7792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hu-HU"/>
        </a:p>
      </dgm:t>
    </dgm:pt>
    <dgm:pt modelId="{467AF438-FE09-4D89-82E8-816CD1C2D9EB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Projektmenedzsment támogató eszközök</a:t>
          </a:r>
          <a:endParaRPr lang="hu-HU" dirty="0"/>
        </a:p>
      </dgm:t>
    </dgm:pt>
    <dgm:pt modelId="{3A41AD63-1C2B-4E7F-8DB2-5CF4AE3D8AD3}" type="parTrans" cxnId="{71E14C58-1AA3-4C43-B4FD-FDDEFC116AD8}">
      <dgm:prSet/>
      <dgm:spPr/>
      <dgm:t>
        <a:bodyPr/>
        <a:lstStyle/>
        <a:p>
          <a:endParaRPr lang="hu-HU"/>
        </a:p>
      </dgm:t>
    </dgm:pt>
    <dgm:pt modelId="{37C4D043-96FC-4C7A-A7D5-F4E693B0C632}" type="sibTrans" cxnId="{71E14C58-1AA3-4C43-B4FD-FDDEFC116AD8}">
      <dgm:prSet/>
      <dgm:spPr/>
      <dgm:t>
        <a:bodyPr/>
        <a:lstStyle/>
        <a:p>
          <a:endParaRPr lang="hu-HU"/>
        </a:p>
      </dgm:t>
    </dgm:pt>
    <dgm:pt modelId="{FA24B13C-C695-48CB-B500-DF403D7959A3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PM módszertanok </a:t>
          </a:r>
          <a:endParaRPr lang="hu-HU" dirty="0"/>
        </a:p>
      </dgm:t>
    </dgm:pt>
    <dgm:pt modelId="{12F562DE-F8DA-4820-8E6A-F912F0CF5364}" type="parTrans" cxnId="{AE9E20E7-CA78-4D0C-90D9-AA9279F6CE9B}">
      <dgm:prSet/>
      <dgm:spPr/>
      <dgm:t>
        <a:bodyPr/>
        <a:lstStyle/>
        <a:p>
          <a:endParaRPr lang="hu-HU"/>
        </a:p>
      </dgm:t>
    </dgm:pt>
    <dgm:pt modelId="{185970C3-89A3-4937-A567-3C6BF065055E}" type="sibTrans" cxnId="{AE9E20E7-CA78-4D0C-90D9-AA9279F6CE9B}">
      <dgm:prSet/>
      <dgm:spPr/>
      <dgm:t>
        <a:bodyPr/>
        <a:lstStyle/>
        <a:p>
          <a:endParaRPr lang="hu-HU"/>
        </a:p>
      </dgm:t>
    </dgm:pt>
    <dgm:pt modelId="{1E36861B-6AC4-40D8-9C42-C1EA0FA0155C}">
      <dgm:prSet phldrT="[Szöveg]"/>
      <dgm:spPr/>
      <dgm:t>
        <a:bodyPr/>
        <a:lstStyle/>
        <a:p>
          <a:r>
            <a:rPr lang="hu-HU" b="1" smtClean="0">
              <a:latin typeface="+mj-lt"/>
            </a:rPr>
            <a:t>A projektmenedzsment humán oldala</a:t>
          </a:r>
          <a:endParaRPr lang="hu-HU" dirty="0"/>
        </a:p>
      </dgm:t>
    </dgm:pt>
    <dgm:pt modelId="{AACF3F6D-C622-4DA1-A631-9EADE015915A}" type="parTrans" cxnId="{6BAFA090-C9E7-412F-AB4A-80CE44A49681}">
      <dgm:prSet/>
      <dgm:spPr/>
      <dgm:t>
        <a:bodyPr/>
        <a:lstStyle/>
        <a:p>
          <a:endParaRPr lang="hu-HU"/>
        </a:p>
      </dgm:t>
    </dgm:pt>
    <dgm:pt modelId="{96168BED-6E5C-4481-8D56-90B4A71BF2AD}" type="sibTrans" cxnId="{6BAFA090-C9E7-412F-AB4A-80CE44A49681}">
      <dgm:prSet/>
      <dgm:spPr/>
      <dgm:t>
        <a:bodyPr/>
        <a:lstStyle/>
        <a:p>
          <a:endParaRPr lang="hu-HU"/>
        </a:p>
      </dgm:t>
    </dgm:pt>
    <dgm:pt modelId="{253C60A1-0242-41E3-B8A3-B04D59E2ADB1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Projektkontrolling és az Earned Value szerepe a projektmenedzsmentben</a:t>
          </a:r>
          <a:endParaRPr lang="hu-HU" dirty="0"/>
        </a:p>
      </dgm:t>
    </dgm:pt>
    <dgm:pt modelId="{810B7C4D-736B-47E4-87BB-FD76B7D0EDF3}" type="parTrans" cxnId="{EB09F90D-12A6-4221-8546-FC5322E9947B}">
      <dgm:prSet/>
      <dgm:spPr/>
      <dgm:t>
        <a:bodyPr/>
        <a:lstStyle/>
        <a:p>
          <a:endParaRPr lang="hu-HU"/>
        </a:p>
      </dgm:t>
    </dgm:pt>
    <dgm:pt modelId="{28569950-4ECE-4BA5-BFFB-8F463E6311FC}" type="sibTrans" cxnId="{EB09F90D-12A6-4221-8546-FC5322E9947B}">
      <dgm:prSet/>
      <dgm:spPr/>
      <dgm:t>
        <a:bodyPr/>
        <a:lstStyle/>
        <a:p>
          <a:endParaRPr lang="hu-HU"/>
        </a:p>
      </dgm:t>
    </dgm:pt>
    <dgm:pt modelId="{5423967D-CB0A-4C42-AE3B-48F33AAAC872}">
      <dgm:prSet/>
      <dgm:spPr/>
      <dgm:t>
        <a:bodyPr/>
        <a:lstStyle/>
        <a:p>
          <a:r>
            <a:rPr lang="hu-HU" b="1" smtClean="0">
              <a:latin typeface="+mj-lt"/>
            </a:rPr>
            <a:t>Projektmenedzsment Irodák (PMO) működése és szerepe</a:t>
          </a:r>
          <a:endParaRPr lang="hu-HU" b="1" dirty="0">
            <a:latin typeface="+mj-lt"/>
          </a:endParaRPr>
        </a:p>
      </dgm:t>
    </dgm:pt>
    <dgm:pt modelId="{17818FCB-1D94-44D0-886D-0A5CB22566F7}" type="parTrans" cxnId="{57E1069F-0831-464B-A5DF-821513CDF595}">
      <dgm:prSet/>
      <dgm:spPr/>
      <dgm:t>
        <a:bodyPr/>
        <a:lstStyle/>
        <a:p>
          <a:endParaRPr lang="hu-HU"/>
        </a:p>
      </dgm:t>
    </dgm:pt>
    <dgm:pt modelId="{A1CD94D4-A6E9-4284-9A8A-7061357BACB3}" type="sibTrans" cxnId="{57E1069F-0831-464B-A5DF-821513CDF595}">
      <dgm:prSet/>
      <dgm:spPr/>
      <dgm:t>
        <a:bodyPr/>
        <a:lstStyle/>
        <a:p>
          <a:endParaRPr lang="hu-HU"/>
        </a:p>
      </dgm:t>
    </dgm:pt>
    <dgm:pt modelId="{11D2BCC3-60BA-4D92-B56D-B11875D77F2D}" type="pres">
      <dgm:prSet presAssocID="{18152720-2C4F-4439-AE15-C9B14DF779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DBF928A7-EE11-40EE-ADB4-EBA1E6C2AFA7}" type="pres">
      <dgm:prSet presAssocID="{18152720-2C4F-4439-AE15-C9B14DF77927}" presName="Name1" presStyleCnt="0"/>
      <dgm:spPr/>
      <dgm:t>
        <a:bodyPr/>
        <a:lstStyle/>
        <a:p>
          <a:endParaRPr lang="hu-HU"/>
        </a:p>
      </dgm:t>
    </dgm:pt>
    <dgm:pt modelId="{E828858A-0A10-4493-B160-4EC5C7F9E018}" type="pres">
      <dgm:prSet presAssocID="{18152720-2C4F-4439-AE15-C9B14DF77927}" presName="cycle" presStyleCnt="0"/>
      <dgm:spPr/>
      <dgm:t>
        <a:bodyPr/>
        <a:lstStyle/>
        <a:p>
          <a:endParaRPr lang="hu-HU"/>
        </a:p>
      </dgm:t>
    </dgm:pt>
    <dgm:pt modelId="{14AFFD96-BAE9-4C12-9313-91C96EBC8789}" type="pres">
      <dgm:prSet presAssocID="{18152720-2C4F-4439-AE15-C9B14DF77927}" presName="srcNode" presStyleLbl="node1" presStyleIdx="0" presStyleCnt="5"/>
      <dgm:spPr/>
      <dgm:t>
        <a:bodyPr/>
        <a:lstStyle/>
        <a:p>
          <a:endParaRPr lang="hu-HU"/>
        </a:p>
      </dgm:t>
    </dgm:pt>
    <dgm:pt modelId="{39B82C83-BB5A-43E1-B23B-92F8AACC2D4F}" type="pres">
      <dgm:prSet presAssocID="{18152720-2C4F-4439-AE15-C9B14DF77927}" presName="conn" presStyleLbl="parChTrans1D2" presStyleIdx="0" presStyleCnt="1"/>
      <dgm:spPr/>
      <dgm:t>
        <a:bodyPr/>
        <a:lstStyle/>
        <a:p>
          <a:endParaRPr lang="hu-HU"/>
        </a:p>
      </dgm:t>
    </dgm:pt>
    <dgm:pt modelId="{78C1E395-DE19-43B2-BE2E-CE4C9B23CA2E}" type="pres">
      <dgm:prSet presAssocID="{18152720-2C4F-4439-AE15-C9B14DF77927}" presName="extraNode" presStyleLbl="node1" presStyleIdx="0" presStyleCnt="5"/>
      <dgm:spPr/>
      <dgm:t>
        <a:bodyPr/>
        <a:lstStyle/>
        <a:p>
          <a:endParaRPr lang="hu-HU"/>
        </a:p>
      </dgm:t>
    </dgm:pt>
    <dgm:pt modelId="{5DD90D1D-1F46-435B-BF20-601DCABE01F4}" type="pres">
      <dgm:prSet presAssocID="{18152720-2C4F-4439-AE15-C9B14DF77927}" presName="dstNode" presStyleLbl="node1" presStyleIdx="0" presStyleCnt="5"/>
      <dgm:spPr/>
      <dgm:t>
        <a:bodyPr/>
        <a:lstStyle/>
        <a:p>
          <a:endParaRPr lang="hu-HU"/>
        </a:p>
      </dgm:t>
    </dgm:pt>
    <dgm:pt modelId="{9EE4574D-4602-44B3-89B1-E366EB3B70BC}" type="pres">
      <dgm:prSet presAssocID="{467AF438-FE09-4D89-82E8-816CD1C2D9E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91D0967-674B-4A19-BEB3-4B40DCE886B6}" type="pres">
      <dgm:prSet presAssocID="{467AF438-FE09-4D89-82E8-816CD1C2D9EB}" presName="accent_1" presStyleCnt="0"/>
      <dgm:spPr/>
      <dgm:t>
        <a:bodyPr/>
        <a:lstStyle/>
        <a:p>
          <a:endParaRPr lang="hu-HU"/>
        </a:p>
      </dgm:t>
    </dgm:pt>
    <dgm:pt modelId="{D7B311D3-4764-4855-9E77-A7110645C232}" type="pres">
      <dgm:prSet presAssocID="{467AF438-FE09-4D89-82E8-816CD1C2D9EB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6F2B5C6D-440F-40B8-956A-5FC4F1D95A67}" type="pres">
      <dgm:prSet presAssocID="{FA24B13C-C695-48CB-B500-DF403D7959A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72606E-98C1-44A0-87E5-B26A52CA7172}" type="pres">
      <dgm:prSet presAssocID="{FA24B13C-C695-48CB-B500-DF403D7959A3}" presName="accent_2" presStyleCnt="0"/>
      <dgm:spPr/>
      <dgm:t>
        <a:bodyPr/>
        <a:lstStyle/>
        <a:p>
          <a:endParaRPr lang="hu-HU"/>
        </a:p>
      </dgm:t>
    </dgm:pt>
    <dgm:pt modelId="{255A8866-5457-4613-9112-14AC09CEE1C0}" type="pres">
      <dgm:prSet presAssocID="{FA24B13C-C695-48CB-B500-DF403D7959A3}" presName="accentRepeatNode" presStyleLbl="solidFgAcc1" presStyleIdx="1" presStyleCnt="5"/>
      <dgm:spPr>
        <a:prstGeom prst="ellipse">
          <a:avLst/>
        </a:prstGeom>
      </dgm:spPr>
      <dgm:t>
        <a:bodyPr/>
        <a:lstStyle/>
        <a:p>
          <a:endParaRPr lang="hu-HU"/>
        </a:p>
      </dgm:t>
    </dgm:pt>
    <dgm:pt modelId="{75915E29-E574-4BB2-B58B-E26801062075}" type="pres">
      <dgm:prSet presAssocID="{1E36861B-6AC4-40D8-9C42-C1EA0FA0155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02BDBD-E74C-4890-AA35-F0B39178DFB7}" type="pres">
      <dgm:prSet presAssocID="{1E36861B-6AC4-40D8-9C42-C1EA0FA0155C}" presName="accent_3" presStyleCnt="0"/>
      <dgm:spPr/>
      <dgm:t>
        <a:bodyPr/>
        <a:lstStyle/>
        <a:p>
          <a:endParaRPr lang="hu-HU"/>
        </a:p>
      </dgm:t>
    </dgm:pt>
    <dgm:pt modelId="{9351D166-9913-47DD-9E09-F2B1BE50C401}" type="pres">
      <dgm:prSet presAssocID="{1E36861B-6AC4-40D8-9C42-C1EA0FA0155C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7011542C-AAD5-4E68-BA48-9FE2A35C76F7}" type="pres">
      <dgm:prSet presAssocID="{253C60A1-0242-41E3-B8A3-B04D59E2ADB1}" presName="text_4" presStyleLbl="node1" presStyleIdx="3" presStyleCnt="5" custLinFactNeighborX="-257" custLinFactNeighborY="503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E10B31-BE08-435D-9F03-AFAAE4DF47EE}" type="pres">
      <dgm:prSet presAssocID="{253C60A1-0242-41E3-B8A3-B04D59E2ADB1}" presName="accent_4" presStyleCnt="0"/>
      <dgm:spPr/>
      <dgm:t>
        <a:bodyPr/>
        <a:lstStyle/>
        <a:p>
          <a:endParaRPr lang="hu-HU"/>
        </a:p>
      </dgm:t>
    </dgm:pt>
    <dgm:pt modelId="{4995F14A-1BB6-4496-A6AE-0ACCBAAE1C01}" type="pres">
      <dgm:prSet presAssocID="{253C60A1-0242-41E3-B8A3-B04D59E2ADB1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1347F23A-A7A6-4345-A49E-EF42F46C3711}" type="pres">
      <dgm:prSet presAssocID="{5423967D-CB0A-4C42-AE3B-48F33AAAC87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2F43E-31CD-4A0D-B6BE-BF52C79CA946}" type="pres">
      <dgm:prSet presAssocID="{5423967D-CB0A-4C42-AE3B-48F33AAAC872}" presName="accent_5" presStyleCnt="0"/>
      <dgm:spPr/>
      <dgm:t>
        <a:bodyPr/>
        <a:lstStyle/>
        <a:p>
          <a:endParaRPr lang="hu-HU"/>
        </a:p>
      </dgm:t>
    </dgm:pt>
    <dgm:pt modelId="{FC0F0CB2-37CD-4264-A6B8-4AED0F771DC0}" type="pres">
      <dgm:prSet presAssocID="{5423967D-CB0A-4C42-AE3B-48F33AAAC872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92C467F6-4A65-4C88-9387-FC6D26BBAC0A}" type="presOf" srcId="{467AF438-FE09-4D89-82E8-816CD1C2D9EB}" destId="{9EE4574D-4602-44B3-89B1-E366EB3B70BC}" srcOrd="0" destOrd="0" presId="urn:microsoft.com/office/officeart/2008/layout/VerticalCurvedList"/>
    <dgm:cxn modelId="{00586F2C-9F3D-40D5-BD6D-74FF91217961}" type="presOf" srcId="{5423967D-CB0A-4C42-AE3B-48F33AAAC872}" destId="{1347F23A-A7A6-4345-A49E-EF42F46C3711}" srcOrd="0" destOrd="0" presId="urn:microsoft.com/office/officeart/2008/layout/VerticalCurvedList"/>
    <dgm:cxn modelId="{A6B08145-81FA-420C-92D7-FEFD42164354}" type="presOf" srcId="{253C60A1-0242-41E3-B8A3-B04D59E2ADB1}" destId="{7011542C-AAD5-4E68-BA48-9FE2A35C76F7}" srcOrd="0" destOrd="0" presId="urn:microsoft.com/office/officeart/2008/layout/VerticalCurvedList"/>
    <dgm:cxn modelId="{57E1069F-0831-464B-A5DF-821513CDF595}" srcId="{18152720-2C4F-4439-AE15-C9B14DF77927}" destId="{5423967D-CB0A-4C42-AE3B-48F33AAAC872}" srcOrd="4" destOrd="0" parTransId="{17818FCB-1D94-44D0-886D-0A5CB22566F7}" sibTransId="{A1CD94D4-A6E9-4284-9A8A-7061357BACB3}"/>
    <dgm:cxn modelId="{AE9E20E7-CA78-4D0C-90D9-AA9279F6CE9B}" srcId="{18152720-2C4F-4439-AE15-C9B14DF77927}" destId="{FA24B13C-C695-48CB-B500-DF403D7959A3}" srcOrd="1" destOrd="0" parTransId="{12F562DE-F8DA-4820-8E6A-F912F0CF5364}" sibTransId="{185970C3-89A3-4937-A567-3C6BF065055E}"/>
    <dgm:cxn modelId="{6BAFA090-C9E7-412F-AB4A-80CE44A49681}" srcId="{18152720-2C4F-4439-AE15-C9B14DF77927}" destId="{1E36861B-6AC4-40D8-9C42-C1EA0FA0155C}" srcOrd="2" destOrd="0" parTransId="{AACF3F6D-C622-4DA1-A631-9EADE015915A}" sibTransId="{96168BED-6E5C-4481-8D56-90B4A71BF2AD}"/>
    <dgm:cxn modelId="{71E14C58-1AA3-4C43-B4FD-FDDEFC116AD8}" srcId="{18152720-2C4F-4439-AE15-C9B14DF77927}" destId="{467AF438-FE09-4D89-82E8-816CD1C2D9EB}" srcOrd="0" destOrd="0" parTransId="{3A41AD63-1C2B-4E7F-8DB2-5CF4AE3D8AD3}" sibTransId="{37C4D043-96FC-4C7A-A7D5-F4E693B0C632}"/>
    <dgm:cxn modelId="{FFB2EFBF-2630-40AD-AA69-EFDB7F8F48E0}" type="presOf" srcId="{1E36861B-6AC4-40D8-9C42-C1EA0FA0155C}" destId="{75915E29-E574-4BB2-B58B-E26801062075}" srcOrd="0" destOrd="0" presId="urn:microsoft.com/office/officeart/2008/layout/VerticalCurvedList"/>
    <dgm:cxn modelId="{C1A0ABC0-28F6-4BF1-88FC-237BFA505B6F}" type="presOf" srcId="{18152720-2C4F-4439-AE15-C9B14DF77927}" destId="{11D2BCC3-60BA-4D92-B56D-B11875D77F2D}" srcOrd="0" destOrd="0" presId="urn:microsoft.com/office/officeart/2008/layout/VerticalCurvedList"/>
    <dgm:cxn modelId="{3D41CE47-B4CE-40FD-B8AE-2833F3D6D80C}" type="presOf" srcId="{37C4D043-96FC-4C7A-A7D5-F4E693B0C632}" destId="{39B82C83-BB5A-43E1-B23B-92F8AACC2D4F}" srcOrd="0" destOrd="0" presId="urn:microsoft.com/office/officeart/2008/layout/VerticalCurvedList"/>
    <dgm:cxn modelId="{EB09F90D-12A6-4221-8546-FC5322E9947B}" srcId="{18152720-2C4F-4439-AE15-C9B14DF77927}" destId="{253C60A1-0242-41E3-B8A3-B04D59E2ADB1}" srcOrd="3" destOrd="0" parTransId="{810B7C4D-736B-47E4-87BB-FD76B7D0EDF3}" sibTransId="{28569950-4ECE-4BA5-BFFB-8F463E6311FC}"/>
    <dgm:cxn modelId="{6A917B7A-229B-486F-B527-BC6E5BEB5BEB}" type="presOf" srcId="{FA24B13C-C695-48CB-B500-DF403D7959A3}" destId="{6F2B5C6D-440F-40B8-956A-5FC4F1D95A67}" srcOrd="0" destOrd="0" presId="urn:microsoft.com/office/officeart/2008/layout/VerticalCurvedList"/>
    <dgm:cxn modelId="{BB9AB2E9-7445-4EBF-B193-FD6D50725630}" type="presParOf" srcId="{11D2BCC3-60BA-4D92-B56D-B11875D77F2D}" destId="{DBF928A7-EE11-40EE-ADB4-EBA1E6C2AFA7}" srcOrd="0" destOrd="0" presId="urn:microsoft.com/office/officeart/2008/layout/VerticalCurvedList"/>
    <dgm:cxn modelId="{F79E0FF3-30D1-4F31-9F55-02CF4A21F3E1}" type="presParOf" srcId="{DBF928A7-EE11-40EE-ADB4-EBA1E6C2AFA7}" destId="{E828858A-0A10-4493-B160-4EC5C7F9E018}" srcOrd="0" destOrd="0" presId="urn:microsoft.com/office/officeart/2008/layout/VerticalCurvedList"/>
    <dgm:cxn modelId="{FA6B0A43-8F98-41BE-B29E-CA437E165A58}" type="presParOf" srcId="{E828858A-0A10-4493-B160-4EC5C7F9E018}" destId="{14AFFD96-BAE9-4C12-9313-91C96EBC8789}" srcOrd="0" destOrd="0" presId="urn:microsoft.com/office/officeart/2008/layout/VerticalCurvedList"/>
    <dgm:cxn modelId="{0E31115A-F43B-4008-9642-05DC45591968}" type="presParOf" srcId="{E828858A-0A10-4493-B160-4EC5C7F9E018}" destId="{39B82C83-BB5A-43E1-B23B-92F8AACC2D4F}" srcOrd="1" destOrd="0" presId="urn:microsoft.com/office/officeart/2008/layout/VerticalCurvedList"/>
    <dgm:cxn modelId="{DA3B6104-E9CE-4B80-AAA4-8AE8B16D6005}" type="presParOf" srcId="{E828858A-0A10-4493-B160-4EC5C7F9E018}" destId="{78C1E395-DE19-43B2-BE2E-CE4C9B23CA2E}" srcOrd="2" destOrd="0" presId="urn:microsoft.com/office/officeart/2008/layout/VerticalCurvedList"/>
    <dgm:cxn modelId="{2D192049-A996-4A12-B8B7-37EFB0CB224E}" type="presParOf" srcId="{E828858A-0A10-4493-B160-4EC5C7F9E018}" destId="{5DD90D1D-1F46-435B-BF20-601DCABE01F4}" srcOrd="3" destOrd="0" presId="urn:microsoft.com/office/officeart/2008/layout/VerticalCurvedList"/>
    <dgm:cxn modelId="{5BE2C3F3-0604-4574-9D6D-650385A3BD59}" type="presParOf" srcId="{DBF928A7-EE11-40EE-ADB4-EBA1E6C2AFA7}" destId="{9EE4574D-4602-44B3-89B1-E366EB3B70BC}" srcOrd="1" destOrd="0" presId="urn:microsoft.com/office/officeart/2008/layout/VerticalCurvedList"/>
    <dgm:cxn modelId="{87D8407B-AF57-405D-8F80-2E5023427233}" type="presParOf" srcId="{DBF928A7-EE11-40EE-ADB4-EBA1E6C2AFA7}" destId="{E91D0967-674B-4A19-BEB3-4B40DCE886B6}" srcOrd="2" destOrd="0" presId="urn:microsoft.com/office/officeart/2008/layout/VerticalCurvedList"/>
    <dgm:cxn modelId="{024FD6BB-8F83-40DE-87D1-616E1AE5EC80}" type="presParOf" srcId="{E91D0967-674B-4A19-BEB3-4B40DCE886B6}" destId="{D7B311D3-4764-4855-9E77-A7110645C232}" srcOrd="0" destOrd="0" presId="urn:microsoft.com/office/officeart/2008/layout/VerticalCurvedList"/>
    <dgm:cxn modelId="{1E0F4233-5AB7-422F-8666-93F8FEBB83BD}" type="presParOf" srcId="{DBF928A7-EE11-40EE-ADB4-EBA1E6C2AFA7}" destId="{6F2B5C6D-440F-40B8-956A-5FC4F1D95A67}" srcOrd="3" destOrd="0" presId="urn:microsoft.com/office/officeart/2008/layout/VerticalCurvedList"/>
    <dgm:cxn modelId="{1D3636CD-954C-4ECD-B30D-1C2FABB19517}" type="presParOf" srcId="{DBF928A7-EE11-40EE-ADB4-EBA1E6C2AFA7}" destId="{C372606E-98C1-44A0-87E5-B26A52CA7172}" srcOrd="4" destOrd="0" presId="urn:microsoft.com/office/officeart/2008/layout/VerticalCurvedList"/>
    <dgm:cxn modelId="{0271DFD8-07EB-45F4-8C64-054C0EF4F7AD}" type="presParOf" srcId="{C372606E-98C1-44A0-87E5-B26A52CA7172}" destId="{255A8866-5457-4613-9112-14AC09CEE1C0}" srcOrd="0" destOrd="0" presId="urn:microsoft.com/office/officeart/2008/layout/VerticalCurvedList"/>
    <dgm:cxn modelId="{1C6747A1-4424-47D8-A7B1-CCF2B57EA1C4}" type="presParOf" srcId="{DBF928A7-EE11-40EE-ADB4-EBA1E6C2AFA7}" destId="{75915E29-E574-4BB2-B58B-E26801062075}" srcOrd="5" destOrd="0" presId="urn:microsoft.com/office/officeart/2008/layout/VerticalCurvedList"/>
    <dgm:cxn modelId="{E1940AC3-8F4D-4A83-A71D-924927A22F35}" type="presParOf" srcId="{DBF928A7-EE11-40EE-ADB4-EBA1E6C2AFA7}" destId="{D802BDBD-E74C-4890-AA35-F0B39178DFB7}" srcOrd="6" destOrd="0" presId="urn:microsoft.com/office/officeart/2008/layout/VerticalCurvedList"/>
    <dgm:cxn modelId="{8496B69A-80FF-4048-A4DC-222C22CDED85}" type="presParOf" srcId="{D802BDBD-E74C-4890-AA35-F0B39178DFB7}" destId="{9351D166-9913-47DD-9E09-F2B1BE50C401}" srcOrd="0" destOrd="0" presId="urn:microsoft.com/office/officeart/2008/layout/VerticalCurvedList"/>
    <dgm:cxn modelId="{DE1664B0-2B70-4755-AA21-78029FF5B9E3}" type="presParOf" srcId="{DBF928A7-EE11-40EE-ADB4-EBA1E6C2AFA7}" destId="{7011542C-AAD5-4E68-BA48-9FE2A35C76F7}" srcOrd="7" destOrd="0" presId="urn:microsoft.com/office/officeart/2008/layout/VerticalCurvedList"/>
    <dgm:cxn modelId="{E1D0E864-B03A-4C48-8016-61D7A64474BF}" type="presParOf" srcId="{DBF928A7-EE11-40EE-ADB4-EBA1E6C2AFA7}" destId="{55E10B31-BE08-435D-9F03-AFAAE4DF47EE}" srcOrd="8" destOrd="0" presId="urn:microsoft.com/office/officeart/2008/layout/VerticalCurvedList"/>
    <dgm:cxn modelId="{6B829250-CB6C-4949-8BE2-3DFFE67FC76F}" type="presParOf" srcId="{55E10B31-BE08-435D-9F03-AFAAE4DF47EE}" destId="{4995F14A-1BB6-4496-A6AE-0ACCBAAE1C01}" srcOrd="0" destOrd="0" presId="urn:microsoft.com/office/officeart/2008/layout/VerticalCurvedList"/>
    <dgm:cxn modelId="{84DA8A04-B757-4CE3-84A2-1ACEA9448272}" type="presParOf" srcId="{DBF928A7-EE11-40EE-ADB4-EBA1E6C2AFA7}" destId="{1347F23A-A7A6-4345-A49E-EF42F46C3711}" srcOrd="9" destOrd="0" presId="urn:microsoft.com/office/officeart/2008/layout/VerticalCurvedList"/>
    <dgm:cxn modelId="{B09EB44F-B322-40CD-B824-25450DC8283F}" type="presParOf" srcId="{DBF928A7-EE11-40EE-ADB4-EBA1E6C2AFA7}" destId="{6B42F43E-31CD-4A0D-B6BE-BF52C79CA946}" srcOrd="10" destOrd="0" presId="urn:microsoft.com/office/officeart/2008/layout/VerticalCurvedList"/>
    <dgm:cxn modelId="{F7E04D04-19FB-488E-8BCA-F0DDF6B2BDD7}" type="presParOf" srcId="{6B42F43E-31CD-4A0D-B6BE-BF52C79CA946}" destId="{FC0F0CB2-37CD-4264-A6B8-4AED0F771D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152720-2C4F-4439-AE15-C9B14DF7792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hu-HU"/>
        </a:p>
      </dgm:t>
    </dgm:pt>
    <dgm:pt modelId="{467AF438-FE09-4D89-82E8-816CD1C2D9EB}">
      <dgm:prSet phldrT="[Szöveg]"/>
      <dgm:spPr/>
      <dgm:t>
        <a:bodyPr/>
        <a:lstStyle/>
        <a:p>
          <a:r>
            <a:rPr lang="hu-HU" b="1" smtClean="0">
              <a:latin typeface="+mj-lt"/>
            </a:rPr>
            <a:t>Válság és Projektmenedzsment</a:t>
          </a:r>
          <a:endParaRPr lang="hu-HU" dirty="0"/>
        </a:p>
      </dgm:t>
    </dgm:pt>
    <dgm:pt modelId="{3A41AD63-1C2B-4E7F-8DB2-5CF4AE3D8AD3}" type="parTrans" cxnId="{71E14C58-1AA3-4C43-B4FD-FDDEFC116AD8}">
      <dgm:prSet/>
      <dgm:spPr/>
      <dgm:t>
        <a:bodyPr/>
        <a:lstStyle/>
        <a:p>
          <a:endParaRPr lang="hu-HU"/>
        </a:p>
      </dgm:t>
    </dgm:pt>
    <dgm:pt modelId="{37C4D043-96FC-4C7A-A7D5-F4E693B0C632}" type="sibTrans" cxnId="{71E14C58-1AA3-4C43-B4FD-FDDEFC116AD8}">
      <dgm:prSet/>
      <dgm:spPr/>
      <dgm:t>
        <a:bodyPr/>
        <a:lstStyle/>
        <a:p>
          <a:endParaRPr lang="hu-HU"/>
        </a:p>
      </dgm:t>
    </dgm:pt>
    <dgm:pt modelId="{FA24B13C-C695-48CB-B500-DF403D7959A3}">
      <dgm:prSet phldrT="[Szöveg]"/>
      <dgm:spPr/>
      <dgm:t>
        <a:bodyPr/>
        <a:lstStyle/>
        <a:p>
          <a:r>
            <a:rPr lang="hu-HU" b="1" smtClean="0">
              <a:latin typeface="+mj-lt"/>
            </a:rPr>
            <a:t>Minőségmenedzsment és a projektmenedzsment kapcsolata</a:t>
          </a:r>
          <a:endParaRPr lang="hu-HU" dirty="0"/>
        </a:p>
      </dgm:t>
    </dgm:pt>
    <dgm:pt modelId="{12F562DE-F8DA-4820-8E6A-F912F0CF5364}" type="parTrans" cxnId="{AE9E20E7-CA78-4D0C-90D9-AA9279F6CE9B}">
      <dgm:prSet/>
      <dgm:spPr/>
      <dgm:t>
        <a:bodyPr/>
        <a:lstStyle/>
        <a:p>
          <a:endParaRPr lang="hu-HU"/>
        </a:p>
      </dgm:t>
    </dgm:pt>
    <dgm:pt modelId="{185970C3-89A3-4937-A567-3C6BF065055E}" type="sibTrans" cxnId="{AE9E20E7-CA78-4D0C-90D9-AA9279F6CE9B}">
      <dgm:prSet/>
      <dgm:spPr/>
      <dgm:t>
        <a:bodyPr/>
        <a:lstStyle/>
        <a:p>
          <a:endParaRPr lang="hu-HU"/>
        </a:p>
      </dgm:t>
    </dgm:pt>
    <dgm:pt modelId="{1E36861B-6AC4-40D8-9C42-C1EA0FA0155C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Portfolió menedzsment szoftverek</a:t>
          </a:r>
          <a:endParaRPr lang="hu-HU" dirty="0"/>
        </a:p>
      </dgm:t>
    </dgm:pt>
    <dgm:pt modelId="{AACF3F6D-C622-4DA1-A631-9EADE015915A}" type="parTrans" cxnId="{6BAFA090-C9E7-412F-AB4A-80CE44A49681}">
      <dgm:prSet/>
      <dgm:spPr/>
      <dgm:t>
        <a:bodyPr/>
        <a:lstStyle/>
        <a:p>
          <a:endParaRPr lang="hu-HU"/>
        </a:p>
      </dgm:t>
    </dgm:pt>
    <dgm:pt modelId="{96168BED-6E5C-4481-8D56-90B4A71BF2AD}" type="sibTrans" cxnId="{6BAFA090-C9E7-412F-AB4A-80CE44A49681}">
      <dgm:prSet/>
      <dgm:spPr/>
      <dgm:t>
        <a:bodyPr/>
        <a:lstStyle/>
        <a:p>
          <a:endParaRPr lang="hu-HU"/>
        </a:p>
      </dgm:t>
    </dgm:pt>
    <dgm:pt modelId="{253C60A1-0242-41E3-B8A3-B04D59E2ADB1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Projektmenedzsment a sportban</a:t>
          </a:r>
          <a:endParaRPr lang="hu-HU" dirty="0"/>
        </a:p>
      </dgm:t>
    </dgm:pt>
    <dgm:pt modelId="{810B7C4D-736B-47E4-87BB-FD76B7D0EDF3}" type="parTrans" cxnId="{EB09F90D-12A6-4221-8546-FC5322E9947B}">
      <dgm:prSet/>
      <dgm:spPr/>
      <dgm:t>
        <a:bodyPr/>
        <a:lstStyle/>
        <a:p>
          <a:endParaRPr lang="hu-HU"/>
        </a:p>
      </dgm:t>
    </dgm:pt>
    <dgm:pt modelId="{28569950-4ECE-4BA5-BFFB-8F463E6311FC}" type="sibTrans" cxnId="{EB09F90D-12A6-4221-8546-FC5322E9947B}">
      <dgm:prSet/>
      <dgm:spPr/>
      <dgm:t>
        <a:bodyPr/>
        <a:lstStyle/>
        <a:p>
          <a:endParaRPr lang="hu-HU"/>
        </a:p>
      </dgm:t>
    </dgm:pt>
    <dgm:pt modelId="{5423967D-CB0A-4C42-AE3B-48F33AAAC872}">
      <dgm:prSet/>
      <dgm:spPr/>
      <dgm:t>
        <a:bodyPr/>
        <a:lstStyle/>
        <a:p>
          <a:r>
            <a:rPr lang="hu-HU" b="1" smtClean="0">
              <a:latin typeface="+mj-lt"/>
            </a:rPr>
            <a:t>Gigaprojektek - és ami mögöttük van</a:t>
          </a:r>
          <a:endParaRPr lang="hu-HU" b="1" dirty="0">
            <a:latin typeface="+mj-lt"/>
          </a:endParaRPr>
        </a:p>
      </dgm:t>
    </dgm:pt>
    <dgm:pt modelId="{17818FCB-1D94-44D0-886D-0A5CB22566F7}" type="parTrans" cxnId="{57E1069F-0831-464B-A5DF-821513CDF595}">
      <dgm:prSet/>
      <dgm:spPr/>
      <dgm:t>
        <a:bodyPr/>
        <a:lstStyle/>
        <a:p>
          <a:endParaRPr lang="hu-HU"/>
        </a:p>
      </dgm:t>
    </dgm:pt>
    <dgm:pt modelId="{A1CD94D4-A6E9-4284-9A8A-7061357BACB3}" type="sibTrans" cxnId="{57E1069F-0831-464B-A5DF-821513CDF595}">
      <dgm:prSet/>
      <dgm:spPr/>
      <dgm:t>
        <a:bodyPr/>
        <a:lstStyle/>
        <a:p>
          <a:endParaRPr lang="hu-HU"/>
        </a:p>
      </dgm:t>
    </dgm:pt>
    <dgm:pt modelId="{11D2BCC3-60BA-4D92-B56D-B11875D77F2D}" type="pres">
      <dgm:prSet presAssocID="{18152720-2C4F-4439-AE15-C9B14DF779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DBF928A7-EE11-40EE-ADB4-EBA1E6C2AFA7}" type="pres">
      <dgm:prSet presAssocID="{18152720-2C4F-4439-AE15-C9B14DF77927}" presName="Name1" presStyleCnt="0"/>
      <dgm:spPr/>
      <dgm:t>
        <a:bodyPr/>
        <a:lstStyle/>
        <a:p>
          <a:endParaRPr lang="hu-HU"/>
        </a:p>
      </dgm:t>
    </dgm:pt>
    <dgm:pt modelId="{E828858A-0A10-4493-B160-4EC5C7F9E018}" type="pres">
      <dgm:prSet presAssocID="{18152720-2C4F-4439-AE15-C9B14DF77927}" presName="cycle" presStyleCnt="0"/>
      <dgm:spPr/>
      <dgm:t>
        <a:bodyPr/>
        <a:lstStyle/>
        <a:p>
          <a:endParaRPr lang="hu-HU"/>
        </a:p>
      </dgm:t>
    </dgm:pt>
    <dgm:pt modelId="{14AFFD96-BAE9-4C12-9313-91C96EBC8789}" type="pres">
      <dgm:prSet presAssocID="{18152720-2C4F-4439-AE15-C9B14DF77927}" presName="srcNode" presStyleLbl="node1" presStyleIdx="0" presStyleCnt="5"/>
      <dgm:spPr/>
      <dgm:t>
        <a:bodyPr/>
        <a:lstStyle/>
        <a:p>
          <a:endParaRPr lang="hu-HU"/>
        </a:p>
      </dgm:t>
    </dgm:pt>
    <dgm:pt modelId="{39B82C83-BB5A-43E1-B23B-92F8AACC2D4F}" type="pres">
      <dgm:prSet presAssocID="{18152720-2C4F-4439-AE15-C9B14DF77927}" presName="conn" presStyleLbl="parChTrans1D2" presStyleIdx="0" presStyleCnt="1"/>
      <dgm:spPr/>
      <dgm:t>
        <a:bodyPr/>
        <a:lstStyle/>
        <a:p>
          <a:endParaRPr lang="hu-HU"/>
        </a:p>
      </dgm:t>
    </dgm:pt>
    <dgm:pt modelId="{78C1E395-DE19-43B2-BE2E-CE4C9B23CA2E}" type="pres">
      <dgm:prSet presAssocID="{18152720-2C4F-4439-AE15-C9B14DF77927}" presName="extraNode" presStyleLbl="node1" presStyleIdx="0" presStyleCnt="5"/>
      <dgm:spPr/>
      <dgm:t>
        <a:bodyPr/>
        <a:lstStyle/>
        <a:p>
          <a:endParaRPr lang="hu-HU"/>
        </a:p>
      </dgm:t>
    </dgm:pt>
    <dgm:pt modelId="{5DD90D1D-1F46-435B-BF20-601DCABE01F4}" type="pres">
      <dgm:prSet presAssocID="{18152720-2C4F-4439-AE15-C9B14DF77927}" presName="dstNode" presStyleLbl="node1" presStyleIdx="0" presStyleCnt="5"/>
      <dgm:spPr/>
      <dgm:t>
        <a:bodyPr/>
        <a:lstStyle/>
        <a:p>
          <a:endParaRPr lang="hu-HU"/>
        </a:p>
      </dgm:t>
    </dgm:pt>
    <dgm:pt modelId="{9EE4574D-4602-44B3-89B1-E366EB3B70BC}" type="pres">
      <dgm:prSet presAssocID="{467AF438-FE09-4D89-82E8-816CD1C2D9E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91D0967-674B-4A19-BEB3-4B40DCE886B6}" type="pres">
      <dgm:prSet presAssocID="{467AF438-FE09-4D89-82E8-816CD1C2D9EB}" presName="accent_1" presStyleCnt="0"/>
      <dgm:spPr/>
      <dgm:t>
        <a:bodyPr/>
        <a:lstStyle/>
        <a:p>
          <a:endParaRPr lang="hu-HU"/>
        </a:p>
      </dgm:t>
    </dgm:pt>
    <dgm:pt modelId="{D7B311D3-4764-4855-9E77-A7110645C232}" type="pres">
      <dgm:prSet presAssocID="{467AF438-FE09-4D89-82E8-816CD1C2D9EB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6F2B5C6D-440F-40B8-956A-5FC4F1D95A67}" type="pres">
      <dgm:prSet presAssocID="{FA24B13C-C695-48CB-B500-DF403D7959A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72606E-98C1-44A0-87E5-B26A52CA7172}" type="pres">
      <dgm:prSet presAssocID="{FA24B13C-C695-48CB-B500-DF403D7959A3}" presName="accent_2" presStyleCnt="0"/>
      <dgm:spPr/>
      <dgm:t>
        <a:bodyPr/>
        <a:lstStyle/>
        <a:p>
          <a:endParaRPr lang="hu-HU"/>
        </a:p>
      </dgm:t>
    </dgm:pt>
    <dgm:pt modelId="{255A8866-5457-4613-9112-14AC09CEE1C0}" type="pres">
      <dgm:prSet presAssocID="{FA24B13C-C695-48CB-B500-DF403D7959A3}" presName="accentRepeatNode" presStyleLbl="solidFgAcc1" presStyleIdx="1" presStyleCnt="5"/>
      <dgm:spPr/>
      <dgm:t>
        <a:bodyPr/>
        <a:lstStyle/>
        <a:p>
          <a:endParaRPr lang="hu-HU"/>
        </a:p>
      </dgm:t>
    </dgm:pt>
    <dgm:pt modelId="{75915E29-E574-4BB2-B58B-E26801062075}" type="pres">
      <dgm:prSet presAssocID="{1E36861B-6AC4-40D8-9C42-C1EA0FA0155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02BDBD-E74C-4890-AA35-F0B39178DFB7}" type="pres">
      <dgm:prSet presAssocID="{1E36861B-6AC4-40D8-9C42-C1EA0FA0155C}" presName="accent_3" presStyleCnt="0"/>
      <dgm:spPr/>
      <dgm:t>
        <a:bodyPr/>
        <a:lstStyle/>
        <a:p>
          <a:endParaRPr lang="hu-HU"/>
        </a:p>
      </dgm:t>
    </dgm:pt>
    <dgm:pt modelId="{9351D166-9913-47DD-9E09-F2B1BE50C401}" type="pres">
      <dgm:prSet presAssocID="{1E36861B-6AC4-40D8-9C42-C1EA0FA0155C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7011542C-AAD5-4E68-BA48-9FE2A35C76F7}" type="pres">
      <dgm:prSet presAssocID="{253C60A1-0242-41E3-B8A3-B04D59E2ADB1}" presName="text_4" presStyleLbl="node1" presStyleIdx="3" presStyleCnt="5" custLinFactNeighborX="-257" custLinFactNeighborY="503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E10B31-BE08-435D-9F03-AFAAE4DF47EE}" type="pres">
      <dgm:prSet presAssocID="{253C60A1-0242-41E3-B8A3-B04D59E2ADB1}" presName="accent_4" presStyleCnt="0"/>
      <dgm:spPr/>
      <dgm:t>
        <a:bodyPr/>
        <a:lstStyle/>
        <a:p>
          <a:endParaRPr lang="hu-HU"/>
        </a:p>
      </dgm:t>
    </dgm:pt>
    <dgm:pt modelId="{4995F14A-1BB6-4496-A6AE-0ACCBAAE1C01}" type="pres">
      <dgm:prSet presAssocID="{253C60A1-0242-41E3-B8A3-B04D59E2ADB1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1347F23A-A7A6-4345-A49E-EF42F46C3711}" type="pres">
      <dgm:prSet presAssocID="{5423967D-CB0A-4C42-AE3B-48F33AAAC87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2F43E-31CD-4A0D-B6BE-BF52C79CA946}" type="pres">
      <dgm:prSet presAssocID="{5423967D-CB0A-4C42-AE3B-48F33AAAC872}" presName="accent_5" presStyleCnt="0"/>
      <dgm:spPr/>
      <dgm:t>
        <a:bodyPr/>
        <a:lstStyle/>
        <a:p>
          <a:endParaRPr lang="hu-HU"/>
        </a:p>
      </dgm:t>
    </dgm:pt>
    <dgm:pt modelId="{FC0F0CB2-37CD-4264-A6B8-4AED0F771DC0}" type="pres">
      <dgm:prSet presAssocID="{5423967D-CB0A-4C42-AE3B-48F33AAAC872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60439343-EF5E-4813-9B19-94822DA21CEB}" type="presOf" srcId="{FA24B13C-C695-48CB-B500-DF403D7959A3}" destId="{6F2B5C6D-440F-40B8-956A-5FC4F1D95A67}" srcOrd="0" destOrd="0" presId="urn:microsoft.com/office/officeart/2008/layout/VerticalCurvedList"/>
    <dgm:cxn modelId="{E83AFB9B-DA7D-4C93-855A-9AE37FF6EAE6}" type="presOf" srcId="{253C60A1-0242-41E3-B8A3-B04D59E2ADB1}" destId="{7011542C-AAD5-4E68-BA48-9FE2A35C76F7}" srcOrd="0" destOrd="0" presId="urn:microsoft.com/office/officeart/2008/layout/VerticalCurvedList"/>
    <dgm:cxn modelId="{57E1069F-0831-464B-A5DF-821513CDF595}" srcId="{18152720-2C4F-4439-AE15-C9B14DF77927}" destId="{5423967D-CB0A-4C42-AE3B-48F33AAAC872}" srcOrd="4" destOrd="0" parTransId="{17818FCB-1D94-44D0-886D-0A5CB22566F7}" sibTransId="{A1CD94D4-A6E9-4284-9A8A-7061357BACB3}"/>
    <dgm:cxn modelId="{AE9E20E7-CA78-4D0C-90D9-AA9279F6CE9B}" srcId="{18152720-2C4F-4439-AE15-C9B14DF77927}" destId="{FA24B13C-C695-48CB-B500-DF403D7959A3}" srcOrd="1" destOrd="0" parTransId="{12F562DE-F8DA-4820-8E6A-F912F0CF5364}" sibTransId="{185970C3-89A3-4937-A567-3C6BF065055E}"/>
    <dgm:cxn modelId="{D8C07CBB-5525-4835-A50F-32B95E9F75DF}" type="presOf" srcId="{37C4D043-96FC-4C7A-A7D5-F4E693B0C632}" destId="{39B82C83-BB5A-43E1-B23B-92F8AACC2D4F}" srcOrd="0" destOrd="0" presId="urn:microsoft.com/office/officeart/2008/layout/VerticalCurvedList"/>
    <dgm:cxn modelId="{6BAFA090-C9E7-412F-AB4A-80CE44A49681}" srcId="{18152720-2C4F-4439-AE15-C9B14DF77927}" destId="{1E36861B-6AC4-40D8-9C42-C1EA0FA0155C}" srcOrd="2" destOrd="0" parTransId="{AACF3F6D-C622-4DA1-A631-9EADE015915A}" sibTransId="{96168BED-6E5C-4481-8D56-90B4A71BF2AD}"/>
    <dgm:cxn modelId="{35E3D2A3-D05C-4A2A-A12D-9806AA04A51C}" type="presOf" srcId="{1E36861B-6AC4-40D8-9C42-C1EA0FA0155C}" destId="{75915E29-E574-4BB2-B58B-E26801062075}" srcOrd="0" destOrd="0" presId="urn:microsoft.com/office/officeart/2008/layout/VerticalCurvedList"/>
    <dgm:cxn modelId="{EA5E759B-473F-4BA2-AB48-FE47ADF0D6D3}" type="presOf" srcId="{18152720-2C4F-4439-AE15-C9B14DF77927}" destId="{11D2BCC3-60BA-4D92-B56D-B11875D77F2D}" srcOrd="0" destOrd="0" presId="urn:microsoft.com/office/officeart/2008/layout/VerticalCurvedList"/>
    <dgm:cxn modelId="{71E14C58-1AA3-4C43-B4FD-FDDEFC116AD8}" srcId="{18152720-2C4F-4439-AE15-C9B14DF77927}" destId="{467AF438-FE09-4D89-82E8-816CD1C2D9EB}" srcOrd="0" destOrd="0" parTransId="{3A41AD63-1C2B-4E7F-8DB2-5CF4AE3D8AD3}" sibTransId="{37C4D043-96FC-4C7A-A7D5-F4E693B0C632}"/>
    <dgm:cxn modelId="{5CB44022-EE75-4527-BAD2-CF7100D61E28}" type="presOf" srcId="{467AF438-FE09-4D89-82E8-816CD1C2D9EB}" destId="{9EE4574D-4602-44B3-89B1-E366EB3B70BC}" srcOrd="0" destOrd="0" presId="urn:microsoft.com/office/officeart/2008/layout/VerticalCurvedList"/>
    <dgm:cxn modelId="{EB09F90D-12A6-4221-8546-FC5322E9947B}" srcId="{18152720-2C4F-4439-AE15-C9B14DF77927}" destId="{253C60A1-0242-41E3-B8A3-B04D59E2ADB1}" srcOrd="3" destOrd="0" parTransId="{810B7C4D-736B-47E4-87BB-FD76B7D0EDF3}" sibTransId="{28569950-4ECE-4BA5-BFFB-8F463E6311FC}"/>
    <dgm:cxn modelId="{504EAE70-6E5D-49AD-81A1-AC1A197A0CEC}" type="presOf" srcId="{5423967D-CB0A-4C42-AE3B-48F33AAAC872}" destId="{1347F23A-A7A6-4345-A49E-EF42F46C3711}" srcOrd="0" destOrd="0" presId="urn:microsoft.com/office/officeart/2008/layout/VerticalCurvedList"/>
    <dgm:cxn modelId="{2FC763B3-57EB-4421-A8E2-5FCB3C663AF7}" type="presParOf" srcId="{11D2BCC3-60BA-4D92-B56D-B11875D77F2D}" destId="{DBF928A7-EE11-40EE-ADB4-EBA1E6C2AFA7}" srcOrd="0" destOrd="0" presId="urn:microsoft.com/office/officeart/2008/layout/VerticalCurvedList"/>
    <dgm:cxn modelId="{9F8D0A9B-0639-42C9-A222-F58EE6D1342E}" type="presParOf" srcId="{DBF928A7-EE11-40EE-ADB4-EBA1E6C2AFA7}" destId="{E828858A-0A10-4493-B160-4EC5C7F9E018}" srcOrd="0" destOrd="0" presId="urn:microsoft.com/office/officeart/2008/layout/VerticalCurvedList"/>
    <dgm:cxn modelId="{3F19E146-848A-443B-95E1-921BE7CFD36F}" type="presParOf" srcId="{E828858A-0A10-4493-B160-4EC5C7F9E018}" destId="{14AFFD96-BAE9-4C12-9313-91C96EBC8789}" srcOrd="0" destOrd="0" presId="urn:microsoft.com/office/officeart/2008/layout/VerticalCurvedList"/>
    <dgm:cxn modelId="{E2C52BF6-3055-44C6-9804-B4250DBB9DB7}" type="presParOf" srcId="{E828858A-0A10-4493-B160-4EC5C7F9E018}" destId="{39B82C83-BB5A-43E1-B23B-92F8AACC2D4F}" srcOrd="1" destOrd="0" presId="urn:microsoft.com/office/officeart/2008/layout/VerticalCurvedList"/>
    <dgm:cxn modelId="{F2180446-21FF-41CC-AA13-3B19951A2850}" type="presParOf" srcId="{E828858A-0A10-4493-B160-4EC5C7F9E018}" destId="{78C1E395-DE19-43B2-BE2E-CE4C9B23CA2E}" srcOrd="2" destOrd="0" presId="urn:microsoft.com/office/officeart/2008/layout/VerticalCurvedList"/>
    <dgm:cxn modelId="{A64AAF73-B7FC-4CB7-A09C-F76F7BB7C794}" type="presParOf" srcId="{E828858A-0A10-4493-B160-4EC5C7F9E018}" destId="{5DD90D1D-1F46-435B-BF20-601DCABE01F4}" srcOrd="3" destOrd="0" presId="urn:microsoft.com/office/officeart/2008/layout/VerticalCurvedList"/>
    <dgm:cxn modelId="{459975CC-24A5-4F1D-AC7A-9ACB008A7F11}" type="presParOf" srcId="{DBF928A7-EE11-40EE-ADB4-EBA1E6C2AFA7}" destId="{9EE4574D-4602-44B3-89B1-E366EB3B70BC}" srcOrd="1" destOrd="0" presId="urn:microsoft.com/office/officeart/2008/layout/VerticalCurvedList"/>
    <dgm:cxn modelId="{CC07BDA5-3845-4521-B011-0146A9ADF980}" type="presParOf" srcId="{DBF928A7-EE11-40EE-ADB4-EBA1E6C2AFA7}" destId="{E91D0967-674B-4A19-BEB3-4B40DCE886B6}" srcOrd="2" destOrd="0" presId="urn:microsoft.com/office/officeart/2008/layout/VerticalCurvedList"/>
    <dgm:cxn modelId="{BB91E9AB-578A-423B-B045-F2EFDC5C96DC}" type="presParOf" srcId="{E91D0967-674B-4A19-BEB3-4B40DCE886B6}" destId="{D7B311D3-4764-4855-9E77-A7110645C232}" srcOrd="0" destOrd="0" presId="urn:microsoft.com/office/officeart/2008/layout/VerticalCurvedList"/>
    <dgm:cxn modelId="{D0658F75-059E-441E-91DC-2DC3E7311F55}" type="presParOf" srcId="{DBF928A7-EE11-40EE-ADB4-EBA1E6C2AFA7}" destId="{6F2B5C6D-440F-40B8-956A-5FC4F1D95A67}" srcOrd="3" destOrd="0" presId="urn:microsoft.com/office/officeart/2008/layout/VerticalCurvedList"/>
    <dgm:cxn modelId="{586744E7-2B12-4900-BDE8-955BB95C9033}" type="presParOf" srcId="{DBF928A7-EE11-40EE-ADB4-EBA1E6C2AFA7}" destId="{C372606E-98C1-44A0-87E5-B26A52CA7172}" srcOrd="4" destOrd="0" presId="urn:microsoft.com/office/officeart/2008/layout/VerticalCurvedList"/>
    <dgm:cxn modelId="{E1D7B8B8-EF31-4CC4-9CAF-52FD8E239F1E}" type="presParOf" srcId="{C372606E-98C1-44A0-87E5-B26A52CA7172}" destId="{255A8866-5457-4613-9112-14AC09CEE1C0}" srcOrd="0" destOrd="0" presId="urn:microsoft.com/office/officeart/2008/layout/VerticalCurvedList"/>
    <dgm:cxn modelId="{14CF4F7F-12C8-46A2-A190-D0EDD78C4684}" type="presParOf" srcId="{DBF928A7-EE11-40EE-ADB4-EBA1E6C2AFA7}" destId="{75915E29-E574-4BB2-B58B-E26801062075}" srcOrd="5" destOrd="0" presId="urn:microsoft.com/office/officeart/2008/layout/VerticalCurvedList"/>
    <dgm:cxn modelId="{07FF12A8-FDDD-4BE5-AC56-F88B68D7460A}" type="presParOf" srcId="{DBF928A7-EE11-40EE-ADB4-EBA1E6C2AFA7}" destId="{D802BDBD-E74C-4890-AA35-F0B39178DFB7}" srcOrd="6" destOrd="0" presId="urn:microsoft.com/office/officeart/2008/layout/VerticalCurvedList"/>
    <dgm:cxn modelId="{BCE0B591-88F7-4451-A02E-04AC43FAC572}" type="presParOf" srcId="{D802BDBD-E74C-4890-AA35-F0B39178DFB7}" destId="{9351D166-9913-47DD-9E09-F2B1BE50C401}" srcOrd="0" destOrd="0" presId="urn:microsoft.com/office/officeart/2008/layout/VerticalCurvedList"/>
    <dgm:cxn modelId="{4D9C0CB2-31B7-4380-9A71-0C96772035E1}" type="presParOf" srcId="{DBF928A7-EE11-40EE-ADB4-EBA1E6C2AFA7}" destId="{7011542C-AAD5-4E68-BA48-9FE2A35C76F7}" srcOrd="7" destOrd="0" presId="urn:microsoft.com/office/officeart/2008/layout/VerticalCurvedList"/>
    <dgm:cxn modelId="{9C4E1AC7-5FB6-4334-9A4E-B09F8BFD6709}" type="presParOf" srcId="{DBF928A7-EE11-40EE-ADB4-EBA1E6C2AFA7}" destId="{55E10B31-BE08-435D-9F03-AFAAE4DF47EE}" srcOrd="8" destOrd="0" presId="urn:microsoft.com/office/officeart/2008/layout/VerticalCurvedList"/>
    <dgm:cxn modelId="{853D7F3B-B449-4727-8D2F-63FB95FFE5D8}" type="presParOf" srcId="{55E10B31-BE08-435D-9F03-AFAAE4DF47EE}" destId="{4995F14A-1BB6-4496-A6AE-0ACCBAAE1C01}" srcOrd="0" destOrd="0" presId="urn:microsoft.com/office/officeart/2008/layout/VerticalCurvedList"/>
    <dgm:cxn modelId="{7F5F8C9A-0840-42A1-87A2-FBCD3FAACD29}" type="presParOf" srcId="{DBF928A7-EE11-40EE-ADB4-EBA1E6C2AFA7}" destId="{1347F23A-A7A6-4345-A49E-EF42F46C3711}" srcOrd="9" destOrd="0" presId="urn:microsoft.com/office/officeart/2008/layout/VerticalCurvedList"/>
    <dgm:cxn modelId="{791D9BE2-DADB-4459-ADAE-EBB7239A4D83}" type="presParOf" srcId="{DBF928A7-EE11-40EE-ADB4-EBA1E6C2AFA7}" destId="{6B42F43E-31CD-4A0D-B6BE-BF52C79CA946}" srcOrd="10" destOrd="0" presId="urn:microsoft.com/office/officeart/2008/layout/VerticalCurvedList"/>
    <dgm:cxn modelId="{A38F3365-E4FE-46F0-AB98-56A1F41FA36B}" type="presParOf" srcId="{6B42F43E-31CD-4A0D-B6BE-BF52C79CA946}" destId="{FC0F0CB2-37CD-4264-A6B8-4AED0F771D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152720-2C4F-4439-AE15-C9B14DF7792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hu-HU"/>
        </a:p>
      </dgm:t>
    </dgm:pt>
    <dgm:pt modelId="{467AF438-FE09-4D89-82E8-816CD1C2D9EB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Projektszponzorálás</a:t>
          </a:r>
          <a:endParaRPr lang="hu-HU" dirty="0"/>
        </a:p>
      </dgm:t>
    </dgm:pt>
    <dgm:pt modelId="{3A41AD63-1C2B-4E7F-8DB2-5CF4AE3D8AD3}" type="parTrans" cxnId="{71E14C58-1AA3-4C43-B4FD-FDDEFC116AD8}">
      <dgm:prSet/>
      <dgm:spPr/>
      <dgm:t>
        <a:bodyPr/>
        <a:lstStyle/>
        <a:p>
          <a:endParaRPr lang="hu-HU"/>
        </a:p>
      </dgm:t>
    </dgm:pt>
    <dgm:pt modelId="{37C4D043-96FC-4C7A-A7D5-F4E693B0C632}" type="sibTrans" cxnId="{71E14C58-1AA3-4C43-B4FD-FDDEFC116AD8}">
      <dgm:prSet/>
      <dgm:spPr/>
      <dgm:t>
        <a:bodyPr/>
        <a:lstStyle/>
        <a:p>
          <a:endParaRPr lang="hu-HU"/>
        </a:p>
      </dgm:t>
    </dgm:pt>
    <dgm:pt modelId="{FA24B13C-C695-48CB-B500-DF403D7959A3}">
      <dgm:prSet phldrT="[Szöveg]"/>
      <dgm:spPr/>
      <dgm:t>
        <a:bodyPr/>
        <a:lstStyle/>
        <a:p>
          <a:r>
            <a:rPr lang="hu-HU" b="1" smtClean="0">
              <a:latin typeface="+mj-lt"/>
            </a:rPr>
            <a:t>Agilis vagy klasszikus projektmenedzsment</a:t>
          </a:r>
          <a:endParaRPr lang="hu-HU" dirty="0"/>
        </a:p>
      </dgm:t>
    </dgm:pt>
    <dgm:pt modelId="{12F562DE-F8DA-4820-8E6A-F912F0CF5364}" type="parTrans" cxnId="{AE9E20E7-CA78-4D0C-90D9-AA9279F6CE9B}">
      <dgm:prSet/>
      <dgm:spPr/>
      <dgm:t>
        <a:bodyPr/>
        <a:lstStyle/>
        <a:p>
          <a:endParaRPr lang="hu-HU"/>
        </a:p>
      </dgm:t>
    </dgm:pt>
    <dgm:pt modelId="{185970C3-89A3-4937-A567-3C6BF065055E}" type="sibTrans" cxnId="{AE9E20E7-CA78-4D0C-90D9-AA9279F6CE9B}">
      <dgm:prSet/>
      <dgm:spPr/>
      <dgm:t>
        <a:bodyPr/>
        <a:lstStyle/>
        <a:p>
          <a:endParaRPr lang="hu-HU"/>
        </a:p>
      </dgm:t>
    </dgm:pt>
    <dgm:pt modelId="{1E36861B-6AC4-40D8-9C42-C1EA0FA0155C}">
      <dgm:prSet phldrT="[Szöveg]"/>
      <dgm:spPr/>
      <dgm:t>
        <a:bodyPr/>
        <a:lstStyle/>
        <a:p>
          <a:r>
            <a:rPr lang="hu-HU" b="1" smtClean="0">
              <a:latin typeface="+mj-lt"/>
            </a:rPr>
            <a:t>Kockázatkezelés</a:t>
          </a:r>
          <a:endParaRPr lang="hu-HU" dirty="0"/>
        </a:p>
      </dgm:t>
    </dgm:pt>
    <dgm:pt modelId="{AACF3F6D-C622-4DA1-A631-9EADE015915A}" type="parTrans" cxnId="{6BAFA090-C9E7-412F-AB4A-80CE44A49681}">
      <dgm:prSet/>
      <dgm:spPr/>
      <dgm:t>
        <a:bodyPr/>
        <a:lstStyle/>
        <a:p>
          <a:endParaRPr lang="hu-HU"/>
        </a:p>
      </dgm:t>
    </dgm:pt>
    <dgm:pt modelId="{96168BED-6E5C-4481-8D56-90B4A71BF2AD}" type="sibTrans" cxnId="{6BAFA090-C9E7-412F-AB4A-80CE44A49681}">
      <dgm:prSet/>
      <dgm:spPr/>
      <dgm:t>
        <a:bodyPr/>
        <a:lstStyle/>
        <a:p>
          <a:endParaRPr lang="hu-HU"/>
        </a:p>
      </dgm:t>
    </dgm:pt>
    <dgm:pt modelId="{253C60A1-0242-41E3-B8A3-B04D59E2ADB1}">
      <dgm:prSet phldrT="[Szöveg]"/>
      <dgm:spPr/>
      <dgm:t>
        <a:bodyPr/>
        <a:lstStyle/>
        <a:p>
          <a:r>
            <a:rPr lang="hu-HU" b="1" smtClean="0">
              <a:latin typeface="+mj-lt"/>
            </a:rPr>
            <a:t>Projektmenedzsment</a:t>
          </a:r>
          <a:r>
            <a:rPr lang="hu-HU" smtClean="0">
              <a:latin typeface="+mj-lt"/>
            </a:rPr>
            <a:t> </a:t>
          </a:r>
          <a:r>
            <a:rPr lang="hu-HU" b="1" smtClean="0">
              <a:latin typeface="+mj-lt"/>
            </a:rPr>
            <a:t>az EU források kezelésben</a:t>
          </a:r>
          <a:endParaRPr lang="hu-HU" b="1" dirty="0">
            <a:latin typeface="+mj-lt"/>
          </a:endParaRPr>
        </a:p>
      </dgm:t>
    </dgm:pt>
    <dgm:pt modelId="{810B7C4D-736B-47E4-87BB-FD76B7D0EDF3}" type="parTrans" cxnId="{EB09F90D-12A6-4221-8546-FC5322E9947B}">
      <dgm:prSet/>
      <dgm:spPr/>
      <dgm:t>
        <a:bodyPr/>
        <a:lstStyle/>
        <a:p>
          <a:endParaRPr lang="hu-HU"/>
        </a:p>
      </dgm:t>
    </dgm:pt>
    <dgm:pt modelId="{28569950-4ECE-4BA5-BFFB-8F463E6311FC}" type="sibTrans" cxnId="{EB09F90D-12A6-4221-8546-FC5322E9947B}">
      <dgm:prSet/>
      <dgm:spPr/>
      <dgm:t>
        <a:bodyPr/>
        <a:lstStyle/>
        <a:p>
          <a:endParaRPr lang="hu-HU"/>
        </a:p>
      </dgm:t>
    </dgm:pt>
    <dgm:pt modelId="{5423967D-CB0A-4C42-AE3B-48F33AAAC872}">
      <dgm:prSet/>
      <dgm:spPr/>
      <dgm:t>
        <a:bodyPr/>
        <a:lstStyle/>
        <a:p>
          <a:r>
            <a:rPr lang="hu-HU" b="1" smtClean="0">
              <a:latin typeface="+mj-lt"/>
            </a:rPr>
            <a:t>Projektportfolió-menedzsment elmélete és gyakorlata</a:t>
          </a:r>
          <a:endParaRPr lang="hu-HU" b="1" dirty="0">
            <a:latin typeface="+mj-lt"/>
          </a:endParaRPr>
        </a:p>
      </dgm:t>
    </dgm:pt>
    <dgm:pt modelId="{17818FCB-1D94-44D0-886D-0A5CB22566F7}" type="parTrans" cxnId="{57E1069F-0831-464B-A5DF-821513CDF595}">
      <dgm:prSet/>
      <dgm:spPr/>
      <dgm:t>
        <a:bodyPr/>
        <a:lstStyle/>
        <a:p>
          <a:endParaRPr lang="hu-HU"/>
        </a:p>
      </dgm:t>
    </dgm:pt>
    <dgm:pt modelId="{A1CD94D4-A6E9-4284-9A8A-7061357BACB3}" type="sibTrans" cxnId="{57E1069F-0831-464B-A5DF-821513CDF595}">
      <dgm:prSet/>
      <dgm:spPr/>
      <dgm:t>
        <a:bodyPr/>
        <a:lstStyle/>
        <a:p>
          <a:endParaRPr lang="hu-HU"/>
        </a:p>
      </dgm:t>
    </dgm:pt>
    <dgm:pt modelId="{11D2BCC3-60BA-4D92-B56D-B11875D77F2D}" type="pres">
      <dgm:prSet presAssocID="{18152720-2C4F-4439-AE15-C9B14DF779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DBF928A7-EE11-40EE-ADB4-EBA1E6C2AFA7}" type="pres">
      <dgm:prSet presAssocID="{18152720-2C4F-4439-AE15-C9B14DF77927}" presName="Name1" presStyleCnt="0"/>
      <dgm:spPr/>
      <dgm:t>
        <a:bodyPr/>
        <a:lstStyle/>
        <a:p>
          <a:endParaRPr lang="hu-HU"/>
        </a:p>
      </dgm:t>
    </dgm:pt>
    <dgm:pt modelId="{E828858A-0A10-4493-B160-4EC5C7F9E018}" type="pres">
      <dgm:prSet presAssocID="{18152720-2C4F-4439-AE15-C9B14DF77927}" presName="cycle" presStyleCnt="0"/>
      <dgm:spPr/>
      <dgm:t>
        <a:bodyPr/>
        <a:lstStyle/>
        <a:p>
          <a:endParaRPr lang="hu-HU"/>
        </a:p>
      </dgm:t>
    </dgm:pt>
    <dgm:pt modelId="{14AFFD96-BAE9-4C12-9313-91C96EBC8789}" type="pres">
      <dgm:prSet presAssocID="{18152720-2C4F-4439-AE15-C9B14DF77927}" presName="srcNode" presStyleLbl="node1" presStyleIdx="0" presStyleCnt="5"/>
      <dgm:spPr/>
      <dgm:t>
        <a:bodyPr/>
        <a:lstStyle/>
        <a:p>
          <a:endParaRPr lang="hu-HU"/>
        </a:p>
      </dgm:t>
    </dgm:pt>
    <dgm:pt modelId="{39B82C83-BB5A-43E1-B23B-92F8AACC2D4F}" type="pres">
      <dgm:prSet presAssocID="{18152720-2C4F-4439-AE15-C9B14DF77927}" presName="conn" presStyleLbl="parChTrans1D2" presStyleIdx="0" presStyleCnt="1"/>
      <dgm:spPr/>
      <dgm:t>
        <a:bodyPr/>
        <a:lstStyle/>
        <a:p>
          <a:endParaRPr lang="hu-HU"/>
        </a:p>
      </dgm:t>
    </dgm:pt>
    <dgm:pt modelId="{78C1E395-DE19-43B2-BE2E-CE4C9B23CA2E}" type="pres">
      <dgm:prSet presAssocID="{18152720-2C4F-4439-AE15-C9B14DF77927}" presName="extraNode" presStyleLbl="node1" presStyleIdx="0" presStyleCnt="5"/>
      <dgm:spPr/>
      <dgm:t>
        <a:bodyPr/>
        <a:lstStyle/>
        <a:p>
          <a:endParaRPr lang="hu-HU"/>
        </a:p>
      </dgm:t>
    </dgm:pt>
    <dgm:pt modelId="{5DD90D1D-1F46-435B-BF20-601DCABE01F4}" type="pres">
      <dgm:prSet presAssocID="{18152720-2C4F-4439-AE15-C9B14DF77927}" presName="dstNode" presStyleLbl="node1" presStyleIdx="0" presStyleCnt="5"/>
      <dgm:spPr/>
      <dgm:t>
        <a:bodyPr/>
        <a:lstStyle/>
        <a:p>
          <a:endParaRPr lang="hu-HU"/>
        </a:p>
      </dgm:t>
    </dgm:pt>
    <dgm:pt modelId="{9EE4574D-4602-44B3-89B1-E366EB3B70BC}" type="pres">
      <dgm:prSet presAssocID="{467AF438-FE09-4D89-82E8-816CD1C2D9E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91D0967-674B-4A19-BEB3-4B40DCE886B6}" type="pres">
      <dgm:prSet presAssocID="{467AF438-FE09-4D89-82E8-816CD1C2D9EB}" presName="accent_1" presStyleCnt="0"/>
      <dgm:spPr/>
      <dgm:t>
        <a:bodyPr/>
        <a:lstStyle/>
        <a:p>
          <a:endParaRPr lang="hu-HU"/>
        </a:p>
      </dgm:t>
    </dgm:pt>
    <dgm:pt modelId="{D7B311D3-4764-4855-9E77-A7110645C232}" type="pres">
      <dgm:prSet presAssocID="{467AF438-FE09-4D89-82E8-816CD1C2D9EB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6F2B5C6D-440F-40B8-956A-5FC4F1D95A67}" type="pres">
      <dgm:prSet presAssocID="{FA24B13C-C695-48CB-B500-DF403D7959A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72606E-98C1-44A0-87E5-B26A52CA7172}" type="pres">
      <dgm:prSet presAssocID="{FA24B13C-C695-48CB-B500-DF403D7959A3}" presName="accent_2" presStyleCnt="0"/>
      <dgm:spPr/>
      <dgm:t>
        <a:bodyPr/>
        <a:lstStyle/>
        <a:p>
          <a:endParaRPr lang="hu-HU"/>
        </a:p>
      </dgm:t>
    </dgm:pt>
    <dgm:pt modelId="{255A8866-5457-4613-9112-14AC09CEE1C0}" type="pres">
      <dgm:prSet presAssocID="{FA24B13C-C695-48CB-B500-DF403D7959A3}" presName="accentRepeatNode" presStyleLbl="solidFgAcc1" presStyleIdx="1" presStyleCnt="5"/>
      <dgm:spPr/>
      <dgm:t>
        <a:bodyPr/>
        <a:lstStyle/>
        <a:p>
          <a:endParaRPr lang="hu-HU"/>
        </a:p>
      </dgm:t>
    </dgm:pt>
    <dgm:pt modelId="{75915E29-E574-4BB2-B58B-E26801062075}" type="pres">
      <dgm:prSet presAssocID="{1E36861B-6AC4-40D8-9C42-C1EA0FA0155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02BDBD-E74C-4890-AA35-F0B39178DFB7}" type="pres">
      <dgm:prSet presAssocID="{1E36861B-6AC4-40D8-9C42-C1EA0FA0155C}" presName="accent_3" presStyleCnt="0"/>
      <dgm:spPr/>
      <dgm:t>
        <a:bodyPr/>
        <a:lstStyle/>
        <a:p>
          <a:endParaRPr lang="hu-HU"/>
        </a:p>
      </dgm:t>
    </dgm:pt>
    <dgm:pt modelId="{9351D166-9913-47DD-9E09-F2B1BE50C401}" type="pres">
      <dgm:prSet presAssocID="{1E36861B-6AC4-40D8-9C42-C1EA0FA0155C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7011542C-AAD5-4E68-BA48-9FE2A35C76F7}" type="pres">
      <dgm:prSet presAssocID="{253C60A1-0242-41E3-B8A3-B04D59E2ADB1}" presName="text_4" presStyleLbl="node1" presStyleIdx="3" presStyleCnt="5" custLinFactNeighborX="-257" custLinFactNeighborY="503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E10B31-BE08-435D-9F03-AFAAE4DF47EE}" type="pres">
      <dgm:prSet presAssocID="{253C60A1-0242-41E3-B8A3-B04D59E2ADB1}" presName="accent_4" presStyleCnt="0"/>
      <dgm:spPr/>
      <dgm:t>
        <a:bodyPr/>
        <a:lstStyle/>
        <a:p>
          <a:endParaRPr lang="hu-HU"/>
        </a:p>
      </dgm:t>
    </dgm:pt>
    <dgm:pt modelId="{4995F14A-1BB6-4496-A6AE-0ACCBAAE1C01}" type="pres">
      <dgm:prSet presAssocID="{253C60A1-0242-41E3-B8A3-B04D59E2ADB1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1347F23A-A7A6-4345-A49E-EF42F46C3711}" type="pres">
      <dgm:prSet presAssocID="{5423967D-CB0A-4C42-AE3B-48F33AAAC87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2F43E-31CD-4A0D-B6BE-BF52C79CA946}" type="pres">
      <dgm:prSet presAssocID="{5423967D-CB0A-4C42-AE3B-48F33AAAC872}" presName="accent_5" presStyleCnt="0"/>
      <dgm:spPr/>
      <dgm:t>
        <a:bodyPr/>
        <a:lstStyle/>
        <a:p>
          <a:endParaRPr lang="hu-HU"/>
        </a:p>
      </dgm:t>
    </dgm:pt>
    <dgm:pt modelId="{FC0F0CB2-37CD-4264-A6B8-4AED0F771DC0}" type="pres">
      <dgm:prSet presAssocID="{5423967D-CB0A-4C42-AE3B-48F33AAAC872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0D3B6E5A-037C-465C-B7EB-4C6691FF2E60}" type="presOf" srcId="{37C4D043-96FC-4C7A-A7D5-F4E693B0C632}" destId="{39B82C83-BB5A-43E1-B23B-92F8AACC2D4F}" srcOrd="0" destOrd="0" presId="urn:microsoft.com/office/officeart/2008/layout/VerticalCurvedList"/>
    <dgm:cxn modelId="{57E1069F-0831-464B-A5DF-821513CDF595}" srcId="{18152720-2C4F-4439-AE15-C9B14DF77927}" destId="{5423967D-CB0A-4C42-AE3B-48F33AAAC872}" srcOrd="4" destOrd="0" parTransId="{17818FCB-1D94-44D0-886D-0A5CB22566F7}" sibTransId="{A1CD94D4-A6E9-4284-9A8A-7061357BACB3}"/>
    <dgm:cxn modelId="{25D0F78B-4201-4BD4-B188-0A450EAFF0E5}" type="presOf" srcId="{18152720-2C4F-4439-AE15-C9B14DF77927}" destId="{11D2BCC3-60BA-4D92-B56D-B11875D77F2D}" srcOrd="0" destOrd="0" presId="urn:microsoft.com/office/officeart/2008/layout/VerticalCurvedList"/>
    <dgm:cxn modelId="{AE9E20E7-CA78-4D0C-90D9-AA9279F6CE9B}" srcId="{18152720-2C4F-4439-AE15-C9B14DF77927}" destId="{FA24B13C-C695-48CB-B500-DF403D7959A3}" srcOrd="1" destOrd="0" parTransId="{12F562DE-F8DA-4820-8E6A-F912F0CF5364}" sibTransId="{185970C3-89A3-4937-A567-3C6BF065055E}"/>
    <dgm:cxn modelId="{6BAFA090-C9E7-412F-AB4A-80CE44A49681}" srcId="{18152720-2C4F-4439-AE15-C9B14DF77927}" destId="{1E36861B-6AC4-40D8-9C42-C1EA0FA0155C}" srcOrd="2" destOrd="0" parTransId="{AACF3F6D-C622-4DA1-A631-9EADE015915A}" sibTransId="{96168BED-6E5C-4481-8D56-90B4A71BF2AD}"/>
    <dgm:cxn modelId="{4CBBDE15-EBD8-412E-B735-6D29FB1B51B2}" type="presOf" srcId="{253C60A1-0242-41E3-B8A3-B04D59E2ADB1}" destId="{7011542C-AAD5-4E68-BA48-9FE2A35C76F7}" srcOrd="0" destOrd="0" presId="urn:microsoft.com/office/officeart/2008/layout/VerticalCurvedList"/>
    <dgm:cxn modelId="{71E14C58-1AA3-4C43-B4FD-FDDEFC116AD8}" srcId="{18152720-2C4F-4439-AE15-C9B14DF77927}" destId="{467AF438-FE09-4D89-82E8-816CD1C2D9EB}" srcOrd="0" destOrd="0" parTransId="{3A41AD63-1C2B-4E7F-8DB2-5CF4AE3D8AD3}" sibTransId="{37C4D043-96FC-4C7A-A7D5-F4E693B0C632}"/>
    <dgm:cxn modelId="{BB6B232A-FF04-424F-AD4D-F3D4630CE1A5}" type="presOf" srcId="{FA24B13C-C695-48CB-B500-DF403D7959A3}" destId="{6F2B5C6D-440F-40B8-956A-5FC4F1D95A67}" srcOrd="0" destOrd="0" presId="urn:microsoft.com/office/officeart/2008/layout/VerticalCurvedList"/>
    <dgm:cxn modelId="{1F247364-1CA0-461A-9394-F00F578808AF}" type="presOf" srcId="{5423967D-CB0A-4C42-AE3B-48F33AAAC872}" destId="{1347F23A-A7A6-4345-A49E-EF42F46C3711}" srcOrd="0" destOrd="0" presId="urn:microsoft.com/office/officeart/2008/layout/VerticalCurvedList"/>
    <dgm:cxn modelId="{D13DB691-3BDD-4C85-BE16-F6C64B490704}" type="presOf" srcId="{1E36861B-6AC4-40D8-9C42-C1EA0FA0155C}" destId="{75915E29-E574-4BB2-B58B-E26801062075}" srcOrd="0" destOrd="0" presId="urn:microsoft.com/office/officeart/2008/layout/VerticalCurvedList"/>
    <dgm:cxn modelId="{E5F64319-AD13-49AF-BE5A-37F556FF9FF7}" type="presOf" srcId="{467AF438-FE09-4D89-82E8-816CD1C2D9EB}" destId="{9EE4574D-4602-44B3-89B1-E366EB3B70BC}" srcOrd="0" destOrd="0" presId="urn:microsoft.com/office/officeart/2008/layout/VerticalCurvedList"/>
    <dgm:cxn modelId="{EB09F90D-12A6-4221-8546-FC5322E9947B}" srcId="{18152720-2C4F-4439-AE15-C9B14DF77927}" destId="{253C60A1-0242-41E3-B8A3-B04D59E2ADB1}" srcOrd="3" destOrd="0" parTransId="{810B7C4D-736B-47E4-87BB-FD76B7D0EDF3}" sibTransId="{28569950-4ECE-4BA5-BFFB-8F463E6311FC}"/>
    <dgm:cxn modelId="{871744B3-DBCA-4395-A9AA-100127242616}" type="presParOf" srcId="{11D2BCC3-60BA-4D92-B56D-B11875D77F2D}" destId="{DBF928A7-EE11-40EE-ADB4-EBA1E6C2AFA7}" srcOrd="0" destOrd="0" presId="urn:microsoft.com/office/officeart/2008/layout/VerticalCurvedList"/>
    <dgm:cxn modelId="{92FBB4F6-12A1-4BF9-A007-0CAF272DF159}" type="presParOf" srcId="{DBF928A7-EE11-40EE-ADB4-EBA1E6C2AFA7}" destId="{E828858A-0A10-4493-B160-4EC5C7F9E018}" srcOrd="0" destOrd="0" presId="urn:microsoft.com/office/officeart/2008/layout/VerticalCurvedList"/>
    <dgm:cxn modelId="{A34346AF-0FA9-46C9-8D86-0869E9504E92}" type="presParOf" srcId="{E828858A-0A10-4493-B160-4EC5C7F9E018}" destId="{14AFFD96-BAE9-4C12-9313-91C96EBC8789}" srcOrd="0" destOrd="0" presId="urn:microsoft.com/office/officeart/2008/layout/VerticalCurvedList"/>
    <dgm:cxn modelId="{3A519F7B-C92B-46E3-B8C9-59128E4E57C7}" type="presParOf" srcId="{E828858A-0A10-4493-B160-4EC5C7F9E018}" destId="{39B82C83-BB5A-43E1-B23B-92F8AACC2D4F}" srcOrd="1" destOrd="0" presId="urn:microsoft.com/office/officeart/2008/layout/VerticalCurvedList"/>
    <dgm:cxn modelId="{B0F6D267-D7D7-4664-9F83-7851F84B5F7C}" type="presParOf" srcId="{E828858A-0A10-4493-B160-4EC5C7F9E018}" destId="{78C1E395-DE19-43B2-BE2E-CE4C9B23CA2E}" srcOrd="2" destOrd="0" presId="urn:microsoft.com/office/officeart/2008/layout/VerticalCurvedList"/>
    <dgm:cxn modelId="{4C7EC94D-9CE7-4214-8760-A94A358C7751}" type="presParOf" srcId="{E828858A-0A10-4493-B160-4EC5C7F9E018}" destId="{5DD90D1D-1F46-435B-BF20-601DCABE01F4}" srcOrd="3" destOrd="0" presId="urn:microsoft.com/office/officeart/2008/layout/VerticalCurvedList"/>
    <dgm:cxn modelId="{7FD985AC-8844-4FC2-9624-7EEC8F521CBF}" type="presParOf" srcId="{DBF928A7-EE11-40EE-ADB4-EBA1E6C2AFA7}" destId="{9EE4574D-4602-44B3-89B1-E366EB3B70BC}" srcOrd="1" destOrd="0" presId="urn:microsoft.com/office/officeart/2008/layout/VerticalCurvedList"/>
    <dgm:cxn modelId="{3418F02D-7FA0-4253-A18A-20CF90185D05}" type="presParOf" srcId="{DBF928A7-EE11-40EE-ADB4-EBA1E6C2AFA7}" destId="{E91D0967-674B-4A19-BEB3-4B40DCE886B6}" srcOrd="2" destOrd="0" presId="urn:microsoft.com/office/officeart/2008/layout/VerticalCurvedList"/>
    <dgm:cxn modelId="{7440FADF-EEA2-41D1-BBF6-32F52E012DA3}" type="presParOf" srcId="{E91D0967-674B-4A19-BEB3-4B40DCE886B6}" destId="{D7B311D3-4764-4855-9E77-A7110645C232}" srcOrd="0" destOrd="0" presId="urn:microsoft.com/office/officeart/2008/layout/VerticalCurvedList"/>
    <dgm:cxn modelId="{E41C5CCC-4786-4645-8101-0F47DC6C100E}" type="presParOf" srcId="{DBF928A7-EE11-40EE-ADB4-EBA1E6C2AFA7}" destId="{6F2B5C6D-440F-40B8-956A-5FC4F1D95A67}" srcOrd="3" destOrd="0" presId="urn:microsoft.com/office/officeart/2008/layout/VerticalCurvedList"/>
    <dgm:cxn modelId="{D80AF4F1-ED1C-4D79-8247-04D1A447314C}" type="presParOf" srcId="{DBF928A7-EE11-40EE-ADB4-EBA1E6C2AFA7}" destId="{C372606E-98C1-44A0-87E5-B26A52CA7172}" srcOrd="4" destOrd="0" presId="urn:microsoft.com/office/officeart/2008/layout/VerticalCurvedList"/>
    <dgm:cxn modelId="{C954552F-C4D5-4B7F-9BAE-7009BAA1E4F2}" type="presParOf" srcId="{C372606E-98C1-44A0-87E5-B26A52CA7172}" destId="{255A8866-5457-4613-9112-14AC09CEE1C0}" srcOrd="0" destOrd="0" presId="urn:microsoft.com/office/officeart/2008/layout/VerticalCurvedList"/>
    <dgm:cxn modelId="{AF4A7CB2-00F2-4317-8DF9-9976FAB461B0}" type="presParOf" srcId="{DBF928A7-EE11-40EE-ADB4-EBA1E6C2AFA7}" destId="{75915E29-E574-4BB2-B58B-E26801062075}" srcOrd="5" destOrd="0" presId="urn:microsoft.com/office/officeart/2008/layout/VerticalCurvedList"/>
    <dgm:cxn modelId="{C3392E83-C4DF-4637-B3F4-D0E49C1774DF}" type="presParOf" srcId="{DBF928A7-EE11-40EE-ADB4-EBA1E6C2AFA7}" destId="{D802BDBD-E74C-4890-AA35-F0B39178DFB7}" srcOrd="6" destOrd="0" presId="urn:microsoft.com/office/officeart/2008/layout/VerticalCurvedList"/>
    <dgm:cxn modelId="{78F30214-3077-466D-BF40-C9AC6A6E8821}" type="presParOf" srcId="{D802BDBD-E74C-4890-AA35-F0B39178DFB7}" destId="{9351D166-9913-47DD-9E09-F2B1BE50C401}" srcOrd="0" destOrd="0" presId="urn:microsoft.com/office/officeart/2008/layout/VerticalCurvedList"/>
    <dgm:cxn modelId="{48E4D6A1-3747-49F6-BA02-1FAF3B3C4CB1}" type="presParOf" srcId="{DBF928A7-EE11-40EE-ADB4-EBA1E6C2AFA7}" destId="{7011542C-AAD5-4E68-BA48-9FE2A35C76F7}" srcOrd="7" destOrd="0" presId="urn:microsoft.com/office/officeart/2008/layout/VerticalCurvedList"/>
    <dgm:cxn modelId="{55376817-6DD0-4628-969F-D0513672A8E2}" type="presParOf" srcId="{DBF928A7-EE11-40EE-ADB4-EBA1E6C2AFA7}" destId="{55E10B31-BE08-435D-9F03-AFAAE4DF47EE}" srcOrd="8" destOrd="0" presId="urn:microsoft.com/office/officeart/2008/layout/VerticalCurvedList"/>
    <dgm:cxn modelId="{7C0FD83B-B9B8-44D9-B422-018A4DF2C31B}" type="presParOf" srcId="{55E10B31-BE08-435D-9F03-AFAAE4DF47EE}" destId="{4995F14A-1BB6-4496-A6AE-0ACCBAAE1C01}" srcOrd="0" destOrd="0" presId="urn:microsoft.com/office/officeart/2008/layout/VerticalCurvedList"/>
    <dgm:cxn modelId="{F89C1A26-F49D-4F94-B2B2-AF1A902FCB3E}" type="presParOf" srcId="{DBF928A7-EE11-40EE-ADB4-EBA1E6C2AFA7}" destId="{1347F23A-A7A6-4345-A49E-EF42F46C3711}" srcOrd="9" destOrd="0" presId="urn:microsoft.com/office/officeart/2008/layout/VerticalCurvedList"/>
    <dgm:cxn modelId="{0D3D9E7A-E713-40D2-9516-C583F96D4FFA}" type="presParOf" srcId="{DBF928A7-EE11-40EE-ADB4-EBA1E6C2AFA7}" destId="{6B42F43E-31CD-4A0D-B6BE-BF52C79CA946}" srcOrd="10" destOrd="0" presId="urn:microsoft.com/office/officeart/2008/layout/VerticalCurvedList"/>
    <dgm:cxn modelId="{F1713E33-CFF7-4116-BD16-E90476AC5E16}" type="presParOf" srcId="{6B42F43E-31CD-4A0D-B6BE-BF52C79CA946}" destId="{FC0F0CB2-37CD-4264-A6B8-4AED0F771D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152720-2C4F-4439-AE15-C9B14DF7792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hu-HU"/>
        </a:p>
      </dgm:t>
    </dgm:pt>
    <dgm:pt modelId="{467AF438-FE09-4D89-82E8-816CD1C2D9EB}">
      <dgm:prSet phldrT="[Szöveg]"/>
      <dgm:spPr/>
      <dgm:t>
        <a:bodyPr/>
        <a:lstStyle/>
        <a:p>
          <a:r>
            <a:rPr lang="hu-HU" b="1" i="0" dirty="0" smtClean="0"/>
            <a:t>Projektmenedzsment a </a:t>
          </a:r>
          <a:r>
            <a:rPr lang="hu-HU" b="1" i="0" dirty="0" err="1" smtClean="0"/>
            <a:t>Social</a:t>
          </a:r>
          <a:r>
            <a:rPr lang="hu-HU" b="1" i="0" dirty="0" smtClean="0"/>
            <a:t> Media és a Web 2.0 tükrében</a:t>
          </a:r>
          <a:endParaRPr lang="hu-HU" dirty="0"/>
        </a:p>
      </dgm:t>
    </dgm:pt>
    <dgm:pt modelId="{3A41AD63-1C2B-4E7F-8DB2-5CF4AE3D8AD3}" type="parTrans" cxnId="{71E14C58-1AA3-4C43-B4FD-FDDEFC116AD8}">
      <dgm:prSet/>
      <dgm:spPr/>
      <dgm:t>
        <a:bodyPr/>
        <a:lstStyle/>
        <a:p>
          <a:endParaRPr lang="hu-HU"/>
        </a:p>
      </dgm:t>
    </dgm:pt>
    <dgm:pt modelId="{37C4D043-96FC-4C7A-A7D5-F4E693B0C632}" type="sibTrans" cxnId="{71E14C58-1AA3-4C43-B4FD-FDDEFC116AD8}">
      <dgm:prSet/>
      <dgm:spPr/>
      <dgm:t>
        <a:bodyPr/>
        <a:lstStyle/>
        <a:p>
          <a:endParaRPr lang="hu-HU"/>
        </a:p>
      </dgm:t>
    </dgm:pt>
    <dgm:pt modelId="{FA24B13C-C695-48CB-B500-DF403D7959A3}">
      <dgm:prSet phldrT="[Szöveg]"/>
      <dgm:spPr/>
      <dgm:t>
        <a:bodyPr/>
        <a:lstStyle/>
        <a:p>
          <a:r>
            <a:rPr lang="hu-HU" b="1" i="0" dirty="0" smtClean="0"/>
            <a:t>Motiváció és kreativitás a projektmenedzsmentben</a:t>
          </a:r>
          <a:endParaRPr lang="hu-HU" dirty="0"/>
        </a:p>
      </dgm:t>
    </dgm:pt>
    <dgm:pt modelId="{12F562DE-F8DA-4820-8E6A-F912F0CF5364}" type="parTrans" cxnId="{AE9E20E7-CA78-4D0C-90D9-AA9279F6CE9B}">
      <dgm:prSet/>
      <dgm:spPr/>
      <dgm:t>
        <a:bodyPr/>
        <a:lstStyle/>
        <a:p>
          <a:endParaRPr lang="hu-HU"/>
        </a:p>
      </dgm:t>
    </dgm:pt>
    <dgm:pt modelId="{185970C3-89A3-4937-A567-3C6BF065055E}" type="sibTrans" cxnId="{AE9E20E7-CA78-4D0C-90D9-AA9279F6CE9B}">
      <dgm:prSet/>
      <dgm:spPr/>
      <dgm:t>
        <a:bodyPr/>
        <a:lstStyle/>
        <a:p>
          <a:endParaRPr lang="hu-HU"/>
        </a:p>
      </dgm:t>
    </dgm:pt>
    <dgm:pt modelId="{1E36861B-6AC4-40D8-9C42-C1EA0FA0155C}">
      <dgm:prSet phldrT="[Szöveg]"/>
      <dgm:spPr/>
      <dgm:t>
        <a:bodyPr/>
        <a:lstStyle/>
        <a:p>
          <a:r>
            <a:rPr lang="hu-HU" b="1" i="0" dirty="0" smtClean="0"/>
            <a:t>Hogyan lehet elsajátítani a projektmenedzsmentet? Projektmenedzsment kompetenciák fejlesztése</a:t>
          </a:r>
          <a:endParaRPr lang="hu-HU" b="1" i="0" dirty="0"/>
        </a:p>
      </dgm:t>
    </dgm:pt>
    <dgm:pt modelId="{AACF3F6D-C622-4DA1-A631-9EADE015915A}" type="parTrans" cxnId="{6BAFA090-C9E7-412F-AB4A-80CE44A49681}">
      <dgm:prSet/>
      <dgm:spPr/>
      <dgm:t>
        <a:bodyPr/>
        <a:lstStyle/>
        <a:p>
          <a:endParaRPr lang="hu-HU"/>
        </a:p>
      </dgm:t>
    </dgm:pt>
    <dgm:pt modelId="{96168BED-6E5C-4481-8D56-90B4A71BF2AD}" type="sibTrans" cxnId="{6BAFA090-C9E7-412F-AB4A-80CE44A49681}">
      <dgm:prSet/>
      <dgm:spPr/>
      <dgm:t>
        <a:bodyPr/>
        <a:lstStyle/>
        <a:p>
          <a:endParaRPr lang="hu-HU"/>
        </a:p>
      </dgm:t>
    </dgm:pt>
    <dgm:pt modelId="{253C60A1-0242-41E3-B8A3-B04D59E2ADB1}">
      <dgm:prSet phldrT="[Szöveg]"/>
      <dgm:spPr/>
      <dgm:t>
        <a:bodyPr/>
        <a:lstStyle/>
        <a:p>
          <a:r>
            <a:rPr lang="hu-HU" b="1" dirty="0" smtClean="0">
              <a:latin typeface="+mj-lt"/>
            </a:rPr>
            <a:t>Projektek a szolgáltató központokban</a:t>
          </a:r>
          <a:endParaRPr lang="hu-HU" dirty="0"/>
        </a:p>
      </dgm:t>
    </dgm:pt>
    <dgm:pt modelId="{810B7C4D-736B-47E4-87BB-FD76B7D0EDF3}" type="parTrans" cxnId="{EB09F90D-12A6-4221-8546-FC5322E9947B}">
      <dgm:prSet/>
      <dgm:spPr/>
      <dgm:t>
        <a:bodyPr/>
        <a:lstStyle/>
        <a:p>
          <a:endParaRPr lang="hu-HU"/>
        </a:p>
      </dgm:t>
    </dgm:pt>
    <dgm:pt modelId="{28569950-4ECE-4BA5-BFFB-8F463E6311FC}" type="sibTrans" cxnId="{EB09F90D-12A6-4221-8546-FC5322E9947B}">
      <dgm:prSet/>
      <dgm:spPr/>
      <dgm:t>
        <a:bodyPr/>
        <a:lstStyle/>
        <a:p>
          <a:endParaRPr lang="hu-HU"/>
        </a:p>
      </dgm:t>
    </dgm:pt>
    <dgm:pt modelId="{5423967D-CB0A-4C42-AE3B-48F33AAAC872}">
      <dgm:prSet/>
      <dgm:spPr/>
      <dgm:t>
        <a:bodyPr/>
        <a:lstStyle/>
        <a:p>
          <a:r>
            <a:rPr lang="hu-HU" b="1" smtClean="0">
              <a:latin typeface="+mj-lt"/>
            </a:rPr>
            <a:t>Aki kimarad, az lemarad?! </a:t>
          </a:r>
          <a:br>
            <a:rPr lang="hu-HU" b="1" smtClean="0">
              <a:latin typeface="+mj-lt"/>
            </a:rPr>
          </a:br>
          <a:r>
            <a:rPr lang="hu-HU" b="1" smtClean="0">
              <a:latin typeface="+mj-lt"/>
            </a:rPr>
            <a:t>Projekt-, Program- és Portfoliómenedzsment Alkalmazások 2013</a:t>
          </a:r>
          <a:endParaRPr lang="hu-HU" b="1" dirty="0">
            <a:latin typeface="+mj-lt"/>
          </a:endParaRPr>
        </a:p>
      </dgm:t>
    </dgm:pt>
    <dgm:pt modelId="{17818FCB-1D94-44D0-886D-0A5CB22566F7}" type="parTrans" cxnId="{57E1069F-0831-464B-A5DF-821513CDF595}">
      <dgm:prSet/>
      <dgm:spPr/>
      <dgm:t>
        <a:bodyPr/>
        <a:lstStyle/>
        <a:p>
          <a:endParaRPr lang="hu-HU"/>
        </a:p>
      </dgm:t>
    </dgm:pt>
    <dgm:pt modelId="{A1CD94D4-A6E9-4284-9A8A-7061357BACB3}" type="sibTrans" cxnId="{57E1069F-0831-464B-A5DF-821513CDF595}">
      <dgm:prSet/>
      <dgm:spPr/>
      <dgm:t>
        <a:bodyPr/>
        <a:lstStyle/>
        <a:p>
          <a:endParaRPr lang="hu-HU"/>
        </a:p>
      </dgm:t>
    </dgm:pt>
    <dgm:pt modelId="{11D2BCC3-60BA-4D92-B56D-B11875D77F2D}" type="pres">
      <dgm:prSet presAssocID="{18152720-2C4F-4439-AE15-C9B14DF779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DBF928A7-EE11-40EE-ADB4-EBA1E6C2AFA7}" type="pres">
      <dgm:prSet presAssocID="{18152720-2C4F-4439-AE15-C9B14DF77927}" presName="Name1" presStyleCnt="0"/>
      <dgm:spPr/>
      <dgm:t>
        <a:bodyPr/>
        <a:lstStyle/>
        <a:p>
          <a:endParaRPr lang="hu-HU"/>
        </a:p>
      </dgm:t>
    </dgm:pt>
    <dgm:pt modelId="{E828858A-0A10-4493-B160-4EC5C7F9E018}" type="pres">
      <dgm:prSet presAssocID="{18152720-2C4F-4439-AE15-C9B14DF77927}" presName="cycle" presStyleCnt="0"/>
      <dgm:spPr/>
      <dgm:t>
        <a:bodyPr/>
        <a:lstStyle/>
        <a:p>
          <a:endParaRPr lang="hu-HU"/>
        </a:p>
      </dgm:t>
    </dgm:pt>
    <dgm:pt modelId="{14AFFD96-BAE9-4C12-9313-91C96EBC8789}" type="pres">
      <dgm:prSet presAssocID="{18152720-2C4F-4439-AE15-C9B14DF77927}" presName="srcNode" presStyleLbl="node1" presStyleIdx="0" presStyleCnt="5"/>
      <dgm:spPr/>
      <dgm:t>
        <a:bodyPr/>
        <a:lstStyle/>
        <a:p>
          <a:endParaRPr lang="hu-HU"/>
        </a:p>
      </dgm:t>
    </dgm:pt>
    <dgm:pt modelId="{39B82C83-BB5A-43E1-B23B-92F8AACC2D4F}" type="pres">
      <dgm:prSet presAssocID="{18152720-2C4F-4439-AE15-C9B14DF77927}" presName="conn" presStyleLbl="parChTrans1D2" presStyleIdx="0" presStyleCnt="1"/>
      <dgm:spPr/>
      <dgm:t>
        <a:bodyPr/>
        <a:lstStyle/>
        <a:p>
          <a:endParaRPr lang="hu-HU"/>
        </a:p>
      </dgm:t>
    </dgm:pt>
    <dgm:pt modelId="{78C1E395-DE19-43B2-BE2E-CE4C9B23CA2E}" type="pres">
      <dgm:prSet presAssocID="{18152720-2C4F-4439-AE15-C9B14DF77927}" presName="extraNode" presStyleLbl="node1" presStyleIdx="0" presStyleCnt="5"/>
      <dgm:spPr/>
      <dgm:t>
        <a:bodyPr/>
        <a:lstStyle/>
        <a:p>
          <a:endParaRPr lang="hu-HU"/>
        </a:p>
      </dgm:t>
    </dgm:pt>
    <dgm:pt modelId="{5DD90D1D-1F46-435B-BF20-601DCABE01F4}" type="pres">
      <dgm:prSet presAssocID="{18152720-2C4F-4439-AE15-C9B14DF77927}" presName="dstNode" presStyleLbl="node1" presStyleIdx="0" presStyleCnt="5"/>
      <dgm:spPr/>
      <dgm:t>
        <a:bodyPr/>
        <a:lstStyle/>
        <a:p>
          <a:endParaRPr lang="hu-HU"/>
        </a:p>
      </dgm:t>
    </dgm:pt>
    <dgm:pt modelId="{9EE4574D-4602-44B3-89B1-E366EB3B70BC}" type="pres">
      <dgm:prSet presAssocID="{467AF438-FE09-4D89-82E8-816CD1C2D9E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91D0967-674B-4A19-BEB3-4B40DCE886B6}" type="pres">
      <dgm:prSet presAssocID="{467AF438-FE09-4D89-82E8-816CD1C2D9EB}" presName="accent_1" presStyleCnt="0"/>
      <dgm:spPr/>
      <dgm:t>
        <a:bodyPr/>
        <a:lstStyle/>
        <a:p>
          <a:endParaRPr lang="hu-HU"/>
        </a:p>
      </dgm:t>
    </dgm:pt>
    <dgm:pt modelId="{D7B311D3-4764-4855-9E77-A7110645C232}" type="pres">
      <dgm:prSet presAssocID="{467AF438-FE09-4D89-82E8-816CD1C2D9EB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6F2B5C6D-440F-40B8-956A-5FC4F1D95A67}" type="pres">
      <dgm:prSet presAssocID="{FA24B13C-C695-48CB-B500-DF403D7959A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72606E-98C1-44A0-87E5-B26A52CA7172}" type="pres">
      <dgm:prSet presAssocID="{FA24B13C-C695-48CB-B500-DF403D7959A3}" presName="accent_2" presStyleCnt="0"/>
      <dgm:spPr/>
      <dgm:t>
        <a:bodyPr/>
        <a:lstStyle/>
        <a:p>
          <a:endParaRPr lang="hu-HU"/>
        </a:p>
      </dgm:t>
    </dgm:pt>
    <dgm:pt modelId="{255A8866-5457-4613-9112-14AC09CEE1C0}" type="pres">
      <dgm:prSet presAssocID="{FA24B13C-C695-48CB-B500-DF403D7959A3}" presName="accentRepeatNode" presStyleLbl="solidFgAcc1" presStyleIdx="1" presStyleCnt="5"/>
      <dgm:spPr/>
      <dgm:t>
        <a:bodyPr/>
        <a:lstStyle/>
        <a:p>
          <a:endParaRPr lang="hu-HU"/>
        </a:p>
      </dgm:t>
    </dgm:pt>
    <dgm:pt modelId="{75915E29-E574-4BB2-B58B-E26801062075}" type="pres">
      <dgm:prSet presAssocID="{1E36861B-6AC4-40D8-9C42-C1EA0FA0155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02BDBD-E74C-4890-AA35-F0B39178DFB7}" type="pres">
      <dgm:prSet presAssocID="{1E36861B-6AC4-40D8-9C42-C1EA0FA0155C}" presName="accent_3" presStyleCnt="0"/>
      <dgm:spPr/>
      <dgm:t>
        <a:bodyPr/>
        <a:lstStyle/>
        <a:p>
          <a:endParaRPr lang="hu-HU"/>
        </a:p>
      </dgm:t>
    </dgm:pt>
    <dgm:pt modelId="{9351D166-9913-47DD-9E09-F2B1BE50C401}" type="pres">
      <dgm:prSet presAssocID="{1E36861B-6AC4-40D8-9C42-C1EA0FA0155C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7011542C-AAD5-4E68-BA48-9FE2A35C76F7}" type="pres">
      <dgm:prSet presAssocID="{253C60A1-0242-41E3-B8A3-B04D59E2ADB1}" presName="text_4" presStyleLbl="node1" presStyleIdx="3" presStyleCnt="5" custLinFactNeighborX="-257" custLinFactNeighborY="503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E10B31-BE08-435D-9F03-AFAAE4DF47EE}" type="pres">
      <dgm:prSet presAssocID="{253C60A1-0242-41E3-B8A3-B04D59E2ADB1}" presName="accent_4" presStyleCnt="0"/>
      <dgm:spPr/>
      <dgm:t>
        <a:bodyPr/>
        <a:lstStyle/>
        <a:p>
          <a:endParaRPr lang="hu-HU"/>
        </a:p>
      </dgm:t>
    </dgm:pt>
    <dgm:pt modelId="{4995F14A-1BB6-4496-A6AE-0ACCBAAE1C01}" type="pres">
      <dgm:prSet presAssocID="{253C60A1-0242-41E3-B8A3-B04D59E2ADB1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1347F23A-A7A6-4345-A49E-EF42F46C3711}" type="pres">
      <dgm:prSet presAssocID="{5423967D-CB0A-4C42-AE3B-48F33AAAC87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2F43E-31CD-4A0D-B6BE-BF52C79CA946}" type="pres">
      <dgm:prSet presAssocID="{5423967D-CB0A-4C42-AE3B-48F33AAAC872}" presName="accent_5" presStyleCnt="0"/>
      <dgm:spPr/>
      <dgm:t>
        <a:bodyPr/>
        <a:lstStyle/>
        <a:p>
          <a:endParaRPr lang="hu-HU"/>
        </a:p>
      </dgm:t>
    </dgm:pt>
    <dgm:pt modelId="{FC0F0CB2-37CD-4264-A6B8-4AED0F771DC0}" type="pres">
      <dgm:prSet presAssocID="{5423967D-CB0A-4C42-AE3B-48F33AAAC872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4FA8BFAC-D7B0-4681-96B9-1205E238C5F4}" type="presOf" srcId="{1E36861B-6AC4-40D8-9C42-C1EA0FA0155C}" destId="{75915E29-E574-4BB2-B58B-E26801062075}" srcOrd="0" destOrd="0" presId="urn:microsoft.com/office/officeart/2008/layout/VerticalCurvedList"/>
    <dgm:cxn modelId="{384DBDDB-0199-45CD-B538-893482C099EE}" type="presOf" srcId="{467AF438-FE09-4D89-82E8-816CD1C2D9EB}" destId="{9EE4574D-4602-44B3-89B1-E366EB3B70BC}" srcOrd="0" destOrd="0" presId="urn:microsoft.com/office/officeart/2008/layout/VerticalCurvedList"/>
    <dgm:cxn modelId="{57E1069F-0831-464B-A5DF-821513CDF595}" srcId="{18152720-2C4F-4439-AE15-C9B14DF77927}" destId="{5423967D-CB0A-4C42-AE3B-48F33AAAC872}" srcOrd="4" destOrd="0" parTransId="{17818FCB-1D94-44D0-886D-0A5CB22566F7}" sibTransId="{A1CD94D4-A6E9-4284-9A8A-7061357BACB3}"/>
    <dgm:cxn modelId="{AE9E20E7-CA78-4D0C-90D9-AA9279F6CE9B}" srcId="{18152720-2C4F-4439-AE15-C9B14DF77927}" destId="{FA24B13C-C695-48CB-B500-DF403D7959A3}" srcOrd="1" destOrd="0" parTransId="{12F562DE-F8DA-4820-8E6A-F912F0CF5364}" sibTransId="{185970C3-89A3-4937-A567-3C6BF065055E}"/>
    <dgm:cxn modelId="{498A3569-98F3-4112-84CF-43E5EEAAF2A7}" type="presOf" srcId="{253C60A1-0242-41E3-B8A3-B04D59E2ADB1}" destId="{7011542C-AAD5-4E68-BA48-9FE2A35C76F7}" srcOrd="0" destOrd="0" presId="urn:microsoft.com/office/officeart/2008/layout/VerticalCurvedList"/>
    <dgm:cxn modelId="{0B9DEA43-9128-4D69-98B2-AFD80EC1031E}" type="presOf" srcId="{5423967D-CB0A-4C42-AE3B-48F33AAAC872}" destId="{1347F23A-A7A6-4345-A49E-EF42F46C3711}" srcOrd="0" destOrd="0" presId="urn:microsoft.com/office/officeart/2008/layout/VerticalCurvedList"/>
    <dgm:cxn modelId="{6BAFA090-C9E7-412F-AB4A-80CE44A49681}" srcId="{18152720-2C4F-4439-AE15-C9B14DF77927}" destId="{1E36861B-6AC4-40D8-9C42-C1EA0FA0155C}" srcOrd="2" destOrd="0" parTransId="{AACF3F6D-C622-4DA1-A631-9EADE015915A}" sibTransId="{96168BED-6E5C-4481-8D56-90B4A71BF2AD}"/>
    <dgm:cxn modelId="{4723BC00-4631-4F9E-AA0A-39C585766D02}" type="presOf" srcId="{37C4D043-96FC-4C7A-A7D5-F4E693B0C632}" destId="{39B82C83-BB5A-43E1-B23B-92F8AACC2D4F}" srcOrd="0" destOrd="0" presId="urn:microsoft.com/office/officeart/2008/layout/VerticalCurvedList"/>
    <dgm:cxn modelId="{A64BF9D3-10F9-432B-88DD-1C3897032DFD}" type="presOf" srcId="{18152720-2C4F-4439-AE15-C9B14DF77927}" destId="{11D2BCC3-60BA-4D92-B56D-B11875D77F2D}" srcOrd="0" destOrd="0" presId="urn:microsoft.com/office/officeart/2008/layout/VerticalCurvedList"/>
    <dgm:cxn modelId="{71E14C58-1AA3-4C43-B4FD-FDDEFC116AD8}" srcId="{18152720-2C4F-4439-AE15-C9B14DF77927}" destId="{467AF438-FE09-4D89-82E8-816CD1C2D9EB}" srcOrd="0" destOrd="0" parTransId="{3A41AD63-1C2B-4E7F-8DB2-5CF4AE3D8AD3}" sibTransId="{37C4D043-96FC-4C7A-A7D5-F4E693B0C632}"/>
    <dgm:cxn modelId="{EB09F90D-12A6-4221-8546-FC5322E9947B}" srcId="{18152720-2C4F-4439-AE15-C9B14DF77927}" destId="{253C60A1-0242-41E3-B8A3-B04D59E2ADB1}" srcOrd="3" destOrd="0" parTransId="{810B7C4D-736B-47E4-87BB-FD76B7D0EDF3}" sibTransId="{28569950-4ECE-4BA5-BFFB-8F463E6311FC}"/>
    <dgm:cxn modelId="{B6835847-FD9E-4CC3-A42E-409A4E935E94}" type="presOf" srcId="{FA24B13C-C695-48CB-B500-DF403D7959A3}" destId="{6F2B5C6D-440F-40B8-956A-5FC4F1D95A67}" srcOrd="0" destOrd="0" presId="urn:microsoft.com/office/officeart/2008/layout/VerticalCurvedList"/>
    <dgm:cxn modelId="{397DEB91-87C8-4A7A-84C3-60535F3AB0B2}" type="presParOf" srcId="{11D2BCC3-60BA-4D92-B56D-B11875D77F2D}" destId="{DBF928A7-EE11-40EE-ADB4-EBA1E6C2AFA7}" srcOrd="0" destOrd="0" presId="urn:microsoft.com/office/officeart/2008/layout/VerticalCurvedList"/>
    <dgm:cxn modelId="{72682A83-4531-4338-AB17-6A86424D855F}" type="presParOf" srcId="{DBF928A7-EE11-40EE-ADB4-EBA1E6C2AFA7}" destId="{E828858A-0A10-4493-B160-4EC5C7F9E018}" srcOrd="0" destOrd="0" presId="urn:microsoft.com/office/officeart/2008/layout/VerticalCurvedList"/>
    <dgm:cxn modelId="{66441F60-83D1-4607-95F1-47BC54E9646D}" type="presParOf" srcId="{E828858A-0A10-4493-B160-4EC5C7F9E018}" destId="{14AFFD96-BAE9-4C12-9313-91C96EBC8789}" srcOrd="0" destOrd="0" presId="urn:microsoft.com/office/officeart/2008/layout/VerticalCurvedList"/>
    <dgm:cxn modelId="{686FB4BD-C573-4229-80B3-87B27F8F0CD3}" type="presParOf" srcId="{E828858A-0A10-4493-B160-4EC5C7F9E018}" destId="{39B82C83-BB5A-43E1-B23B-92F8AACC2D4F}" srcOrd="1" destOrd="0" presId="urn:microsoft.com/office/officeart/2008/layout/VerticalCurvedList"/>
    <dgm:cxn modelId="{1160844A-719B-4634-AC42-09C918CDEC69}" type="presParOf" srcId="{E828858A-0A10-4493-B160-4EC5C7F9E018}" destId="{78C1E395-DE19-43B2-BE2E-CE4C9B23CA2E}" srcOrd="2" destOrd="0" presId="urn:microsoft.com/office/officeart/2008/layout/VerticalCurvedList"/>
    <dgm:cxn modelId="{24285FB9-96D2-4713-837B-5DD4130EDD8A}" type="presParOf" srcId="{E828858A-0A10-4493-B160-4EC5C7F9E018}" destId="{5DD90D1D-1F46-435B-BF20-601DCABE01F4}" srcOrd="3" destOrd="0" presId="urn:microsoft.com/office/officeart/2008/layout/VerticalCurvedList"/>
    <dgm:cxn modelId="{25EBEB31-14FE-42E9-9A1B-6928C98C36D0}" type="presParOf" srcId="{DBF928A7-EE11-40EE-ADB4-EBA1E6C2AFA7}" destId="{9EE4574D-4602-44B3-89B1-E366EB3B70BC}" srcOrd="1" destOrd="0" presId="urn:microsoft.com/office/officeart/2008/layout/VerticalCurvedList"/>
    <dgm:cxn modelId="{7977D22D-796C-43FC-84E9-6198F079C21A}" type="presParOf" srcId="{DBF928A7-EE11-40EE-ADB4-EBA1E6C2AFA7}" destId="{E91D0967-674B-4A19-BEB3-4B40DCE886B6}" srcOrd="2" destOrd="0" presId="urn:microsoft.com/office/officeart/2008/layout/VerticalCurvedList"/>
    <dgm:cxn modelId="{2022C212-7019-4A1B-A571-8F178A2EA10F}" type="presParOf" srcId="{E91D0967-674B-4A19-BEB3-4B40DCE886B6}" destId="{D7B311D3-4764-4855-9E77-A7110645C232}" srcOrd="0" destOrd="0" presId="urn:microsoft.com/office/officeart/2008/layout/VerticalCurvedList"/>
    <dgm:cxn modelId="{C22B9C06-5B14-47A7-9DF3-68644AE661F7}" type="presParOf" srcId="{DBF928A7-EE11-40EE-ADB4-EBA1E6C2AFA7}" destId="{6F2B5C6D-440F-40B8-956A-5FC4F1D95A67}" srcOrd="3" destOrd="0" presId="urn:microsoft.com/office/officeart/2008/layout/VerticalCurvedList"/>
    <dgm:cxn modelId="{D2A0CF46-3E46-46CD-850B-2B7865CC5D7A}" type="presParOf" srcId="{DBF928A7-EE11-40EE-ADB4-EBA1E6C2AFA7}" destId="{C372606E-98C1-44A0-87E5-B26A52CA7172}" srcOrd="4" destOrd="0" presId="urn:microsoft.com/office/officeart/2008/layout/VerticalCurvedList"/>
    <dgm:cxn modelId="{B7B5E4A0-B876-4169-A64C-96E6C9B3157E}" type="presParOf" srcId="{C372606E-98C1-44A0-87E5-B26A52CA7172}" destId="{255A8866-5457-4613-9112-14AC09CEE1C0}" srcOrd="0" destOrd="0" presId="urn:microsoft.com/office/officeart/2008/layout/VerticalCurvedList"/>
    <dgm:cxn modelId="{BAC716FF-67D1-4B48-9F77-280D0E3FFD86}" type="presParOf" srcId="{DBF928A7-EE11-40EE-ADB4-EBA1E6C2AFA7}" destId="{75915E29-E574-4BB2-B58B-E26801062075}" srcOrd="5" destOrd="0" presId="urn:microsoft.com/office/officeart/2008/layout/VerticalCurvedList"/>
    <dgm:cxn modelId="{0CE259AF-8350-4970-AB52-3488DFB2C789}" type="presParOf" srcId="{DBF928A7-EE11-40EE-ADB4-EBA1E6C2AFA7}" destId="{D802BDBD-E74C-4890-AA35-F0B39178DFB7}" srcOrd="6" destOrd="0" presId="urn:microsoft.com/office/officeart/2008/layout/VerticalCurvedList"/>
    <dgm:cxn modelId="{04D97450-BB94-471A-B46B-1FB0E405C62B}" type="presParOf" srcId="{D802BDBD-E74C-4890-AA35-F0B39178DFB7}" destId="{9351D166-9913-47DD-9E09-F2B1BE50C401}" srcOrd="0" destOrd="0" presId="urn:microsoft.com/office/officeart/2008/layout/VerticalCurvedList"/>
    <dgm:cxn modelId="{5B992C62-29D2-459D-9ABE-004FBFC7A968}" type="presParOf" srcId="{DBF928A7-EE11-40EE-ADB4-EBA1E6C2AFA7}" destId="{7011542C-AAD5-4E68-BA48-9FE2A35C76F7}" srcOrd="7" destOrd="0" presId="urn:microsoft.com/office/officeart/2008/layout/VerticalCurvedList"/>
    <dgm:cxn modelId="{D259D300-8A53-4840-A9E2-80C044A646E1}" type="presParOf" srcId="{DBF928A7-EE11-40EE-ADB4-EBA1E6C2AFA7}" destId="{55E10B31-BE08-435D-9F03-AFAAE4DF47EE}" srcOrd="8" destOrd="0" presId="urn:microsoft.com/office/officeart/2008/layout/VerticalCurvedList"/>
    <dgm:cxn modelId="{BCFE97E2-FB76-47F7-B7A4-7E4A5360A7A8}" type="presParOf" srcId="{55E10B31-BE08-435D-9F03-AFAAE4DF47EE}" destId="{4995F14A-1BB6-4496-A6AE-0ACCBAAE1C01}" srcOrd="0" destOrd="0" presId="urn:microsoft.com/office/officeart/2008/layout/VerticalCurvedList"/>
    <dgm:cxn modelId="{018DE38E-1A1E-4DDF-A021-0A6B6E832C5D}" type="presParOf" srcId="{DBF928A7-EE11-40EE-ADB4-EBA1E6C2AFA7}" destId="{1347F23A-A7A6-4345-A49E-EF42F46C3711}" srcOrd="9" destOrd="0" presId="urn:microsoft.com/office/officeart/2008/layout/VerticalCurvedList"/>
    <dgm:cxn modelId="{6AB58ACD-8958-4C24-8D3D-CDE2D6963AED}" type="presParOf" srcId="{DBF928A7-EE11-40EE-ADB4-EBA1E6C2AFA7}" destId="{6B42F43E-31CD-4A0D-B6BE-BF52C79CA946}" srcOrd="10" destOrd="0" presId="urn:microsoft.com/office/officeart/2008/layout/VerticalCurvedList"/>
    <dgm:cxn modelId="{95E449AB-21F7-45A3-BE24-EF3F31B97904}" type="presParOf" srcId="{6B42F43E-31CD-4A0D-B6BE-BF52C79CA946}" destId="{FC0F0CB2-37CD-4264-A6B8-4AED0F771D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8F61AD-EBAA-4F68-B42C-1951B57A798A}" type="doc">
      <dgm:prSet loTypeId="urn:microsoft.com/office/officeart/2005/8/layout/radial6" loCatId="cycle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hu-HU"/>
        </a:p>
      </dgm:t>
    </dgm:pt>
    <dgm:pt modelId="{6E4F0C44-2D5B-4765-A1CD-CADAC810A7CC}">
      <dgm:prSet phldrT="[Szöveg]" custT="1"/>
      <dgm:spPr>
        <a:noFill/>
        <a:ln>
          <a:noFill/>
        </a:ln>
      </dgm:spPr>
      <dgm:t>
        <a:bodyPr/>
        <a:lstStyle/>
        <a:p>
          <a:r>
            <a:rPr lang="hu-HU" sz="1600" b="1" dirty="0" smtClean="0"/>
            <a:t>.</a:t>
          </a:r>
          <a:endParaRPr lang="hu-HU" sz="1600" b="1" dirty="0"/>
        </a:p>
      </dgm:t>
    </dgm:pt>
    <dgm:pt modelId="{55A20379-C9C1-4592-9CDD-169F07A43C0D}" type="parTrans" cxnId="{EDAE75A1-15D2-4148-8DCD-659443AE44B8}">
      <dgm:prSet/>
      <dgm:spPr/>
      <dgm:t>
        <a:bodyPr/>
        <a:lstStyle/>
        <a:p>
          <a:endParaRPr lang="hu-HU" sz="2800" b="1"/>
        </a:p>
      </dgm:t>
    </dgm:pt>
    <dgm:pt modelId="{013B89AE-634D-4B84-A145-A488CB1F997D}" type="sibTrans" cxnId="{EDAE75A1-15D2-4148-8DCD-659443AE44B8}">
      <dgm:prSet/>
      <dgm:spPr/>
      <dgm:t>
        <a:bodyPr/>
        <a:lstStyle/>
        <a:p>
          <a:endParaRPr lang="hu-HU" sz="2800" b="1"/>
        </a:p>
      </dgm:t>
    </dgm:pt>
    <dgm:pt modelId="{ABC333D8-FD9B-4A1F-B8EC-D5CBACDE68F1}">
      <dgm:prSet phldrT="[Szöveg]" custT="1"/>
      <dgm:spPr/>
      <dgm:t>
        <a:bodyPr/>
        <a:lstStyle/>
        <a:p>
          <a:r>
            <a:rPr lang="hu-HU" sz="1600" b="1" dirty="0" smtClean="0"/>
            <a:t>10 év</a:t>
          </a:r>
          <a:endParaRPr lang="hu-HU" sz="1600" b="1" dirty="0"/>
        </a:p>
      </dgm:t>
    </dgm:pt>
    <dgm:pt modelId="{7F9B3C95-C238-46B3-A36E-A617311D6215}" type="parTrans" cxnId="{78449D7D-FBE6-422C-B36B-8A33E4C3579A}">
      <dgm:prSet/>
      <dgm:spPr/>
      <dgm:t>
        <a:bodyPr/>
        <a:lstStyle/>
        <a:p>
          <a:endParaRPr lang="hu-HU" sz="2800" b="1"/>
        </a:p>
      </dgm:t>
    </dgm:pt>
    <dgm:pt modelId="{014BCA2E-9855-4E5D-A16D-95267E0DF195}" type="sibTrans" cxnId="{78449D7D-FBE6-422C-B36B-8A33E4C3579A}">
      <dgm:prSet/>
      <dgm:spPr/>
      <dgm:t>
        <a:bodyPr/>
        <a:lstStyle/>
        <a:p>
          <a:endParaRPr lang="hu-HU" sz="2800" b="1"/>
        </a:p>
      </dgm:t>
    </dgm:pt>
    <dgm:pt modelId="{72BEDD0F-110C-4F87-A332-EA7B1C05D016}">
      <dgm:prSet phldrT="[Szöveg]" custT="1"/>
      <dgm:spPr/>
      <dgm:t>
        <a:bodyPr/>
        <a:lstStyle/>
        <a:p>
          <a:r>
            <a:rPr lang="hu-HU" sz="1600" b="1" dirty="0" smtClean="0"/>
            <a:t>20 Körkapcsolás</a:t>
          </a:r>
          <a:endParaRPr lang="hu-HU" sz="1600" b="1" dirty="0"/>
        </a:p>
      </dgm:t>
    </dgm:pt>
    <dgm:pt modelId="{21FA4740-C0B1-4B69-A39D-A88C35A0051F}" type="parTrans" cxnId="{410B6D21-EA0C-4347-BE52-A8A0C6146DE0}">
      <dgm:prSet/>
      <dgm:spPr/>
      <dgm:t>
        <a:bodyPr/>
        <a:lstStyle/>
        <a:p>
          <a:endParaRPr lang="hu-HU" sz="2800" b="1"/>
        </a:p>
      </dgm:t>
    </dgm:pt>
    <dgm:pt modelId="{EC3EF610-1625-435C-970B-E866BEFFFFBB}" type="sibTrans" cxnId="{410B6D21-EA0C-4347-BE52-A8A0C6146DE0}">
      <dgm:prSet/>
      <dgm:spPr/>
      <dgm:t>
        <a:bodyPr/>
        <a:lstStyle/>
        <a:p>
          <a:endParaRPr lang="hu-HU" sz="2800" b="1"/>
        </a:p>
      </dgm:t>
    </dgm:pt>
    <dgm:pt modelId="{AFE4911F-77F9-43A3-BA99-145172F30720}">
      <dgm:prSet phldrT="[Szöveg]" custT="1"/>
      <dgm:spPr/>
      <dgm:t>
        <a:bodyPr/>
        <a:lstStyle/>
        <a:p>
          <a:r>
            <a:rPr lang="hu-HU" sz="1600" b="1" dirty="0" smtClean="0"/>
            <a:t>3000+ résztvevő</a:t>
          </a:r>
          <a:endParaRPr lang="hu-HU" sz="1600" b="1" dirty="0"/>
        </a:p>
      </dgm:t>
    </dgm:pt>
    <dgm:pt modelId="{2A1536DC-960A-4685-9E58-E5E2D38EC5E3}" type="parTrans" cxnId="{94A06DE4-F992-45C8-A5AF-847D742A4FD5}">
      <dgm:prSet/>
      <dgm:spPr/>
      <dgm:t>
        <a:bodyPr/>
        <a:lstStyle/>
        <a:p>
          <a:endParaRPr lang="hu-HU" sz="2800" b="1"/>
        </a:p>
      </dgm:t>
    </dgm:pt>
    <dgm:pt modelId="{2095E415-AFA5-430A-820B-7412554168ED}" type="sibTrans" cxnId="{94A06DE4-F992-45C8-A5AF-847D742A4FD5}">
      <dgm:prSet/>
      <dgm:spPr/>
      <dgm:t>
        <a:bodyPr/>
        <a:lstStyle/>
        <a:p>
          <a:endParaRPr lang="hu-HU" sz="2800" b="1"/>
        </a:p>
      </dgm:t>
    </dgm:pt>
    <dgm:pt modelId="{D41EA23F-391A-4065-8808-8538231016FC}">
      <dgm:prSet phldrT="[Szöveg]" custT="1"/>
      <dgm:spPr/>
      <dgm:t>
        <a:bodyPr/>
        <a:lstStyle/>
        <a:p>
          <a:r>
            <a:rPr lang="hu-HU" sz="1600" b="1" dirty="0" smtClean="0"/>
            <a:t>19 kerekasztal</a:t>
          </a:r>
          <a:endParaRPr lang="hu-HU" sz="1600" b="1" dirty="0"/>
        </a:p>
      </dgm:t>
    </dgm:pt>
    <dgm:pt modelId="{9F128EE4-2590-4FB5-87E7-8F1B233AD0DE}" type="parTrans" cxnId="{C16096BD-DD22-486D-9BF7-64B7293489D3}">
      <dgm:prSet/>
      <dgm:spPr/>
      <dgm:t>
        <a:bodyPr/>
        <a:lstStyle/>
        <a:p>
          <a:endParaRPr lang="hu-HU" sz="2800" b="1"/>
        </a:p>
      </dgm:t>
    </dgm:pt>
    <dgm:pt modelId="{E8D249B1-F09B-4EB8-B001-AD8683CB8E48}" type="sibTrans" cxnId="{C16096BD-DD22-486D-9BF7-64B7293489D3}">
      <dgm:prSet/>
      <dgm:spPr/>
      <dgm:t>
        <a:bodyPr/>
        <a:lstStyle/>
        <a:p>
          <a:endParaRPr lang="hu-HU" sz="2800" b="1"/>
        </a:p>
      </dgm:t>
    </dgm:pt>
    <dgm:pt modelId="{23BFABA6-9EF8-41E7-AA0D-B1051072D3BD}">
      <dgm:prSet phldrT="[Szöveg]" custT="1"/>
      <dgm:spPr/>
      <dgm:t>
        <a:bodyPr/>
        <a:lstStyle/>
        <a:p>
          <a:r>
            <a:rPr lang="hu-HU" sz="1600" b="1" smtClean="0"/>
            <a:t>100+ előadó</a:t>
          </a:r>
          <a:endParaRPr lang="hu-HU" sz="1600" b="1" dirty="0"/>
        </a:p>
      </dgm:t>
    </dgm:pt>
    <dgm:pt modelId="{45A249E4-DB1D-4A6E-BDD2-B051A435DF59}" type="sibTrans" cxnId="{81F179CA-638C-49B4-9CCA-D9C2C8D3B3CE}">
      <dgm:prSet/>
      <dgm:spPr/>
      <dgm:t>
        <a:bodyPr/>
        <a:lstStyle/>
        <a:p>
          <a:endParaRPr lang="hu-HU" sz="2800" b="1"/>
        </a:p>
      </dgm:t>
    </dgm:pt>
    <dgm:pt modelId="{9DAF3D8C-C7CD-43D7-978E-E04F87D46070}" type="parTrans" cxnId="{81F179CA-638C-49B4-9CCA-D9C2C8D3B3CE}">
      <dgm:prSet/>
      <dgm:spPr/>
      <dgm:t>
        <a:bodyPr/>
        <a:lstStyle/>
        <a:p>
          <a:endParaRPr lang="hu-HU" sz="2800" b="1"/>
        </a:p>
      </dgm:t>
    </dgm:pt>
    <dgm:pt modelId="{9077289E-DBE3-408B-AABE-17A675C73282}" type="pres">
      <dgm:prSet presAssocID="{7C8F61AD-EBAA-4F68-B42C-1951B57A79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11C702C1-C173-47FC-8AD7-8EF41936B1BF}" type="pres">
      <dgm:prSet presAssocID="{6E4F0C44-2D5B-4765-A1CD-CADAC810A7CC}" presName="centerShape" presStyleLbl="node0" presStyleIdx="0" presStyleCnt="1"/>
      <dgm:spPr/>
      <dgm:t>
        <a:bodyPr/>
        <a:lstStyle/>
        <a:p>
          <a:endParaRPr lang="hu-HU"/>
        </a:p>
      </dgm:t>
    </dgm:pt>
    <dgm:pt modelId="{08D42260-2CAC-43E6-A957-BE2702BE8953}" type="pres">
      <dgm:prSet presAssocID="{ABC333D8-FD9B-4A1F-B8EC-D5CBACDE68F1}" presName="node" presStyleLbl="node1" presStyleIdx="0" presStyleCnt="5" custScaleX="1680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E19F571-B55C-4922-BDAD-EA59EB70E080}" type="pres">
      <dgm:prSet presAssocID="{ABC333D8-FD9B-4A1F-B8EC-D5CBACDE68F1}" presName="dummy" presStyleCnt="0"/>
      <dgm:spPr/>
    </dgm:pt>
    <dgm:pt modelId="{20AB986C-A901-4EF7-9F06-7B625E058144}" type="pres">
      <dgm:prSet presAssocID="{014BCA2E-9855-4E5D-A16D-95267E0DF195}" presName="sibTrans" presStyleLbl="sibTrans2D1" presStyleIdx="0" presStyleCnt="5"/>
      <dgm:spPr/>
      <dgm:t>
        <a:bodyPr/>
        <a:lstStyle/>
        <a:p>
          <a:endParaRPr lang="hu-HU"/>
        </a:p>
      </dgm:t>
    </dgm:pt>
    <dgm:pt modelId="{21E10995-9D00-4626-A78E-A8DFF23A04E1}" type="pres">
      <dgm:prSet presAssocID="{23BFABA6-9EF8-41E7-AA0D-B1051072D3BD}" presName="node" presStyleLbl="node1" presStyleIdx="1" presStyleCnt="5" custScaleX="1680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2FCA1FD-F72F-4FEF-918E-BC80F97AB522}" type="pres">
      <dgm:prSet presAssocID="{23BFABA6-9EF8-41E7-AA0D-B1051072D3BD}" presName="dummy" presStyleCnt="0"/>
      <dgm:spPr/>
    </dgm:pt>
    <dgm:pt modelId="{513E762D-7CD2-42D5-B395-4C5645F004C9}" type="pres">
      <dgm:prSet presAssocID="{45A249E4-DB1D-4A6E-BDD2-B051A435DF59}" presName="sibTrans" presStyleLbl="sibTrans2D1" presStyleIdx="1" presStyleCnt="5"/>
      <dgm:spPr/>
      <dgm:t>
        <a:bodyPr/>
        <a:lstStyle/>
        <a:p>
          <a:endParaRPr lang="hu-HU"/>
        </a:p>
      </dgm:t>
    </dgm:pt>
    <dgm:pt modelId="{D14E08B3-5A0E-44FA-AE39-E4B2F4FA1572}" type="pres">
      <dgm:prSet presAssocID="{72BEDD0F-110C-4F87-A332-EA7B1C05D016}" presName="node" presStyleLbl="node1" presStyleIdx="2" presStyleCnt="5" custScaleX="1680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3B73619-D133-42E6-802E-87CE789B9753}" type="pres">
      <dgm:prSet presAssocID="{72BEDD0F-110C-4F87-A332-EA7B1C05D016}" presName="dummy" presStyleCnt="0"/>
      <dgm:spPr/>
    </dgm:pt>
    <dgm:pt modelId="{251F7A3D-D16D-4202-94A8-2C6F99FE8616}" type="pres">
      <dgm:prSet presAssocID="{EC3EF610-1625-435C-970B-E866BEFFFFBB}" presName="sibTrans" presStyleLbl="sibTrans2D1" presStyleIdx="2" presStyleCnt="5"/>
      <dgm:spPr/>
      <dgm:t>
        <a:bodyPr/>
        <a:lstStyle/>
        <a:p>
          <a:endParaRPr lang="hu-HU"/>
        </a:p>
      </dgm:t>
    </dgm:pt>
    <dgm:pt modelId="{5873C315-3B71-4C06-927E-02157089B764}" type="pres">
      <dgm:prSet presAssocID="{AFE4911F-77F9-43A3-BA99-145172F30720}" presName="node" presStyleLbl="node1" presStyleIdx="3" presStyleCnt="5" custScaleX="1680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4A8C971-1EC4-4B06-BB37-32AF55CB36BE}" type="pres">
      <dgm:prSet presAssocID="{AFE4911F-77F9-43A3-BA99-145172F30720}" presName="dummy" presStyleCnt="0"/>
      <dgm:spPr/>
    </dgm:pt>
    <dgm:pt modelId="{9C29D3C6-1A33-415A-AF1C-2E85461463D1}" type="pres">
      <dgm:prSet presAssocID="{2095E415-AFA5-430A-820B-7412554168ED}" presName="sibTrans" presStyleLbl="sibTrans2D1" presStyleIdx="3" presStyleCnt="5"/>
      <dgm:spPr/>
      <dgm:t>
        <a:bodyPr/>
        <a:lstStyle/>
        <a:p>
          <a:endParaRPr lang="hu-HU"/>
        </a:p>
      </dgm:t>
    </dgm:pt>
    <dgm:pt modelId="{96B2CB11-253E-4714-ACFD-D6DA00CF71BE}" type="pres">
      <dgm:prSet presAssocID="{D41EA23F-391A-4065-8808-8538231016FC}" presName="node" presStyleLbl="node1" presStyleIdx="4" presStyleCnt="5" custScaleX="1680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186BD3A-118A-40F3-8D19-7DAD9337F9AD}" type="pres">
      <dgm:prSet presAssocID="{D41EA23F-391A-4065-8808-8538231016FC}" presName="dummy" presStyleCnt="0"/>
      <dgm:spPr/>
    </dgm:pt>
    <dgm:pt modelId="{5597C7A0-0C14-4FFF-939B-8DB43B9C7A44}" type="pres">
      <dgm:prSet presAssocID="{E8D249B1-F09B-4EB8-B001-AD8683CB8E48}" presName="sibTrans" presStyleLbl="sibTrans2D1" presStyleIdx="4" presStyleCnt="5"/>
      <dgm:spPr/>
      <dgm:t>
        <a:bodyPr/>
        <a:lstStyle/>
        <a:p>
          <a:endParaRPr lang="hu-HU"/>
        </a:p>
      </dgm:t>
    </dgm:pt>
  </dgm:ptLst>
  <dgm:cxnLst>
    <dgm:cxn modelId="{F86B140A-4FE6-4B2A-9368-ED8B7DFED21D}" type="presOf" srcId="{7C8F61AD-EBAA-4F68-B42C-1951B57A798A}" destId="{9077289E-DBE3-408B-AABE-17A675C73282}" srcOrd="0" destOrd="0" presId="urn:microsoft.com/office/officeart/2005/8/layout/radial6"/>
    <dgm:cxn modelId="{55F76244-FC49-4C3D-B397-E7A3052C745A}" type="presOf" srcId="{E8D249B1-F09B-4EB8-B001-AD8683CB8E48}" destId="{5597C7A0-0C14-4FFF-939B-8DB43B9C7A44}" srcOrd="0" destOrd="0" presId="urn:microsoft.com/office/officeart/2005/8/layout/radial6"/>
    <dgm:cxn modelId="{775DD444-F52B-4ADF-8310-2969D0249FC7}" type="presOf" srcId="{72BEDD0F-110C-4F87-A332-EA7B1C05D016}" destId="{D14E08B3-5A0E-44FA-AE39-E4B2F4FA1572}" srcOrd="0" destOrd="0" presId="urn:microsoft.com/office/officeart/2005/8/layout/radial6"/>
    <dgm:cxn modelId="{3DA8C70F-F7D5-4A4D-A2C1-922C96BA87A3}" type="presOf" srcId="{ABC333D8-FD9B-4A1F-B8EC-D5CBACDE68F1}" destId="{08D42260-2CAC-43E6-A957-BE2702BE8953}" srcOrd="0" destOrd="0" presId="urn:microsoft.com/office/officeart/2005/8/layout/radial6"/>
    <dgm:cxn modelId="{F1DE0FB8-12D9-458E-A155-BF93BEAFB432}" type="presOf" srcId="{D41EA23F-391A-4065-8808-8538231016FC}" destId="{96B2CB11-253E-4714-ACFD-D6DA00CF71BE}" srcOrd="0" destOrd="0" presId="urn:microsoft.com/office/officeart/2005/8/layout/radial6"/>
    <dgm:cxn modelId="{F20D43BA-BAF6-4333-B756-69F8395EC838}" type="presOf" srcId="{2095E415-AFA5-430A-820B-7412554168ED}" destId="{9C29D3C6-1A33-415A-AF1C-2E85461463D1}" srcOrd="0" destOrd="0" presId="urn:microsoft.com/office/officeart/2005/8/layout/radial6"/>
    <dgm:cxn modelId="{EDAE75A1-15D2-4148-8DCD-659443AE44B8}" srcId="{7C8F61AD-EBAA-4F68-B42C-1951B57A798A}" destId="{6E4F0C44-2D5B-4765-A1CD-CADAC810A7CC}" srcOrd="0" destOrd="0" parTransId="{55A20379-C9C1-4592-9CDD-169F07A43C0D}" sibTransId="{013B89AE-634D-4B84-A145-A488CB1F997D}"/>
    <dgm:cxn modelId="{6A117429-3DDE-440B-99D8-F53154BCC064}" type="presOf" srcId="{EC3EF610-1625-435C-970B-E866BEFFFFBB}" destId="{251F7A3D-D16D-4202-94A8-2C6F99FE8616}" srcOrd="0" destOrd="0" presId="urn:microsoft.com/office/officeart/2005/8/layout/radial6"/>
    <dgm:cxn modelId="{C16096BD-DD22-486D-9BF7-64B7293489D3}" srcId="{6E4F0C44-2D5B-4765-A1CD-CADAC810A7CC}" destId="{D41EA23F-391A-4065-8808-8538231016FC}" srcOrd="4" destOrd="0" parTransId="{9F128EE4-2590-4FB5-87E7-8F1B233AD0DE}" sibTransId="{E8D249B1-F09B-4EB8-B001-AD8683CB8E48}"/>
    <dgm:cxn modelId="{65BA94A5-3F79-4BCC-AFA7-CA3B850E5507}" type="presOf" srcId="{45A249E4-DB1D-4A6E-BDD2-B051A435DF59}" destId="{513E762D-7CD2-42D5-B395-4C5645F004C9}" srcOrd="0" destOrd="0" presId="urn:microsoft.com/office/officeart/2005/8/layout/radial6"/>
    <dgm:cxn modelId="{81F179CA-638C-49B4-9CCA-D9C2C8D3B3CE}" srcId="{6E4F0C44-2D5B-4765-A1CD-CADAC810A7CC}" destId="{23BFABA6-9EF8-41E7-AA0D-B1051072D3BD}" srcOrd="1" destOrd="0" parTransId="{9DAF3D8C-C7CD-43D7-978E-E04F87D46070}" sibTransId="{45A249E4-DB1D-4A6E-BDD2-B051A435DF59}"/>
    <dgm:cxn modelId="{CE25E0F9-8B86-4DD7-8F02-89D13DE35555}" type="presOf" srcId="{014BCA2E-9855-4E5D-A16D-95267E0DF195}" destId="{20AB986C-A901-4EF7-9F06-7B625E058144}" srcOrd="0" destOrd="0" presId="urn:microsoft.com/office/officeart/2005/8/layout/radial6"/>
    <dgm:cxn modelId="{94A06DE4-F992-45C8-A5AF-847D742A4FD5}" srcId="{6E4F0C44-2D5B-4765-A1CD-CADAC810A7CC}" destId="{AFE4911F-77F9-43A3-BA99-145172F30720}" srcOrd="3" destOrd="0" parTransId="{2A1536DC-960A-4685-9E58-E5E2D38EC5E3}" sibTransId="{2095E415-AFA5-430A-820B-7412554168ED}"/>
    <dgm:cxn modelId="{78449D7D-FBE6-422C-B36B-8A33E4C3579A}" srcId="{6E4F0C44-2D5B-4765-A1CD-CADAC810A7CC}" destId="{ABC333D8-FD9B-4A1F-B8EC-D5CBACDE68F1}" srcOrd="0" destOrd="0" parTransId="{7F9B3C95-C238-46B3-A36E-A617311D6215}" sibTransId="{014BCA2E-9855-4E5D-A16D-95267E0DF195}"/>
    <dgm:cxn modelId="{410B6D21-EA0C-4347-BE52-A8A0C6146DE0}" srcId="{6E4F0C44-2D5B-4765-A1CD-CADAC810A7CC}" destId="{72BEDD0F-110C-4F87-A332-EA7B1C05D016}" srcOrd="2" destOrd="0" parTransId="{21FA4740-C0B1-4B69-A39D-A88C35A0051F}" sibTransId="{EC3EF610-1625-435C-970B-E866BEFFFFBB}"/>
    <dgm:cxn modelId="{3D8D4E97-734B-4484-85AA-E84E0079B605}" type="presOf" srcId="{6E4F0C44-2D5B-4765-A1CD-CADAC810A7CC}" destId="{11C702C1-C173-47FC-8AD7-8EF41936B1BF}" srcOrd="0" destOrd="0" presId="urn:microsoft.com/office/officeart/2005/8/layout/radial6"/>
    <dgm:cxn modelId="{8DFE48F5-2CF4-4CF2-B6A8-F05A7717F445}" type="presOf" srcId="{AFE4911F-77F9-43A3-BA99-145172F30720}" destId="{5873C315-3B71-4C06-927E-02157089B764}" srcOrd="0" destOrd="0" presId="urn:microsoft.com/office/officeart/2005/8/layout/radial6"/>
    <dgm:cxn modelId="{8EBEA05B-F4F9-4209-A35A-0A70676CE537}" type="presOf" srcId="{23BFABA6-9EF8-41E7-AA0D-B1051072D3BD}" destId="{21E10995-9D00-4626-A78E-A8DFF23A04E1}" srcOrd="0" destOrd="0" presId="urn:microsoft.com/office/officeart/2005/8/layout/radial6"/>
    <dgm:cxn modelId="{26F60A01-EC71-4E4D-9BAD-37E7F3DB06D4}" type="presParOf" srcId="{9077289E-DBE3-408B-AABE-17A675C73282}" destId="{11C702C1-C173-47FC-8AD7-8EF41936B1BF}" srcOrd="0" destOrd="0" presId="urn:microsoft.com/office/officeart/2005/8/layout/radial6"/>
    <dgm:cxn modelId="{217E7E91-749E-487B-948E-7449723A6693}" type="presParOf" srcId="{9077289E-DBE3-408B-AABE-17A675C73282}" destId="{08D42260-2CAC-43E6-A957-BE2702BE8953}" srcOrd="1" destOrd="0" presId="urn:microsoft.com/office/officeart/2005/8/layout/radial6"/>
    <dgm:cxn modelId="{5E666D6F-8371-45C5-A084-10698EE89DF7}" type="presParOf" srcId="{9077289E-DBE3-408B-AABE-17A675C73282}" destId="{8E19F571-B55C-4922-BDAD-EA59EB70E080}" srcOrd="2" destOrd="0" presId="urn:microsoft.com/office/officeart/2005/8/layout/radial6"/>
    <dgm:cxn modelId="{D33CEF55-389A-474D-B832-187137672D75}" type="presParOf" srcId="{9077289E-DBE3-408B-AABE-17A675C73282}" destId="{20AB986C-A901-4EF7-9F06-7B625E058144}" srcOrd="3" destOrd="0" presId="urn:microsoft.com/office/officeart/2005/8/layout/radial6"/>
    <dgm:cxn modelId="{113A0178-5D34-4DC7-8049-1168B947BED0}" type="presParOf" srcId="{9077289E-DBE3-408B-AABE-17A675C73282}" destId="{21E10995-9D00-4626-A78E-A8DFF23A04E1}" srcOrd="4" destOrd="0" presId="urn:microsoft.com/office/officeart/2005/8/layout/radial6"/>
    <dgm:cxn modelId="{B2C590D9-377C-465D-B84F-A5E3419827BF}" type="presParOf" srcId="{9077289E-DBE3-408B-AABE-17A675C73282}" destId="{E2FCA1FD-F72F-4FEF-918E-BC80F97AB522}" srcOrd="5" destOrd="0" presId="urn:microsoft.com/office/officeart/2005/8/layout/radial6"/>
    <dgm:cxn modelId="{7619DA33-61DF-4512-8DCF-3489C850C9D9}" type="presParOf" srcId="{9077289E-DBE3-408B-AABE-17A675C73282}" destId="{513E762D-7CD2-42D5-B395-4C5645F004C9}" srcOrd="6" destOrd="0" presId="urn:microsoft.com/office/officeart/2005/8/layout/radial6"/>
    <dgm:cxn modelId="{8EA5C8EE-7D03-407A-8E01-7173ABD601BA}" type="presParOf" srcId="{9077289E-DBE3-408B-AABE-17A675C73282}" destId="{D14E08B3-5A0E-44FA-AE39-E4B2F4FA1572}" srcOrd="7" destOrd="0" presId="urn:microsoft.com/office/officeart/2005/8/layout/radial6"/>
    <dgm:cxn modelId="{950D90D8-EDB0-46A7-8664-5265D3EF4DBC}" type="presParOf" srcId="{9077289E-DBE3-408B-AABE-17A675C73282}" destId="{C3B73619-D133-42E6-802E-87CE789B9753}" srcOrd="8" destOrd="0" presId="urn:microsoft.com/office/officeart/2005/8/layout/radial6"/>
    <dgm:cxn modelId="{6D032D19-291C-4C4C-87CB-08C8861682E8}" type="presParOf" srcId="{9077289E-DBE3-408B-AABE-17A675C73282}" destId="{251F7A3D-D16D-4202-94A8-2C6F99FE8616}" srcOrd="9" destOrd="0" presId="urn:microsoft.com/office/officeart/2005/8/layout/radial6"/>
    <dgm:cxn modelId="{62DE4B23-DBA3-4987-BFF2-20EDD25E179A}" type="presParOf" srcId="{9077289E-DBE3-408B-AABE-17A675C73282}" destId="{5873C315-3B71-4C06-927E-02157089B764}" srcOrd="10" destOrd="0" presId="urn:microsoft.com/office/officeart/2005/8/layout/radial6"/>
    <dgm:cxn modelId="{3883ED5D-0176-4C3D-810A-4932A8E88F85}" type="presParOf" srcId="{9077289E-DBE3-408B-AABE-17A675C73282}" destId="{64A8C971-1EC4-4B06-BB37-32AF55CB36BE}" srcOrd="11" destOrd="0" presId="urn:microsoft.com/office/officeart/2005/8/layout/radial6"/>
    <dgm:cxn modelId="{9E9B7BCE-8B69-4C2C-BD16-1ED89B30623A}" type="presParOf" srcId="{9077289E-DBE3-408B-AABE-17A675C73282}" destId="{9C29D3C6-1A33-415A-AF1C-2E85461463D1}" srcOrd="12" destOrd="0" presId="urn:microsoft.com/office/officeart/2005/8/layout/radial6"/>
    <dgm:cxn modelId="{AF538BB2-691B-4311-B88C-6089177005A4}" type="presParOf" srcId="{9077289E-DBE3-408B-AABE-17A675C73282}" destId="{96B2CB11-253E-4714-ACFD-D6DA00CF71BE}" srcOrd="13" destOrd="0" presId="urn:microsoft.com/office/officeart/2005/8/layout/radial6"/>
    <dgm:cxn modelId="{B1F08000-1B7D-408F-A0E9-2AB74A0A97FD}" type="presParOf" srcId="{9077289E-DBE3-408B-AABE-17A675C73282}" destId="{8186BD3A-118A-40F3-8D19-7DAD9337F9AD}" srcOrd="14" destOrd="0" presId="urn:microsoft.com/office/officeart/2005/8/layout/radial6"/>
    <dgm:cxn modelId="{319139A7-0294-4A44-914E-DEDDB68C75CA}" type="presParOf" srcId="{9077289E-DBE3-408B-AABE-17A675C73282}" destId="{5597C7A0-0C14-4FFF-939B-8DB43B9C7A4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82C83-BB5A-43E1-B23B-92F8AACC2D4F}">
      <dsp:nvSpPr>
        <dsp:cNvPr id="0" name=""/>
        <dsp:cNvSpPr/>
      </dsp:nvSpPr>
      <dsp:spPr>
        <a:xfrm>
          <a:off x="-6106540" y="-934303"/>
          <a:ext cx="7269206" cy="7269206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4574D-4602-44B3-89B1-E366EB3B70BC}">
      <dsp:nvSpPr>
        <dsp:cNvPr id="0" name=""/>
        <dsp:cNvSpPr/>
      </dsp:nvSpPr>
      <dsp:spPr>
        <a:xfrm>
          <a:off x="508048" y="337429"/>
          <a:ext cx="8055655" cy="6752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012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Projektmenedzsment támogató eszközök</a:t>
          </a:r>
          <a:endParaRPr lang="hu-HU" sz="2100" kern="1200" dirty="0"/>
        </a:p>
      </dsp:txBody>
      <dsp:txXfrm>
        <a:off x="508048" y="337429"/>
        <a:ext cx="8055655" cy="675291"/>
      </dsp:txXfrm>
    </dsp:sp>
    <dsp:sp modelId="{D7B311D3-4764-4855-9E77-A7110645C232}">
      <dsp:nvSpPr>
        <dsp:cNvPr id="0" name=""/>
        <dsp:cNvSpPr/>
      </dsp:nvSpPr>
      <dsp:spPr>
        <a:xfrm>
          <a:off x="85991" y="253018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B5C6D-440F-40B8-956A-5FC4F1D95A67}">
      <dsp:nvSpPr>
        <dsp:cNvPr id="0" name=""/>
        <dsp:cNvSpPr/>
      </dsp:nvSpPr>
      <dsp:spPr>
        <a:xfrm>
          <a:off x="991941" y="1350041"/>
          <a:ext cx="7571761" cy="6752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012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PM módszertanok </a:t>
          </a:r>
          <a:endParaRPr lang="hu-HU" sz="2100" kern="1200" dirty="0"/>
        </a:p>
      </dsp:txBody>
      <dsp:txXfrm>
        <a:off x="991941" y="1350041"/>
        <a:ext cx="7571761" cy="675291"/>
      </dsp:txXfrm>
    </dsp:sp>
    <dsp:sp modelId="{255A8866-5457-4613-9112-14AC09CEE1C0}">
      <dsp:nvSpPr>
        <dsp:cNvPr id="0" name=""/>
        <dsp:cNvSpPr/>
      </dsp:nvSpPr>
      <dsp:spPr>
        <a:xfrm>
          <a:off x="569885" y="1265630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15E29-E574-4BB2-B58B-E26801062075}">
      <dsp:nvSpPr>
        <dsp:cNvPr id="0" name=""/>
        <dsp:cNvSpPr/>
      </dsp:nvSpPr>
      <dsp:spPr>
        <a:xfrm>
          <a:off x="1140458" y="2362654"/>
          <a:ext cx="7423244" cy="67529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012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A projektmenedzsment humán oldala</a:t>
          </a:r>
          <a:endParaRPr lang="hu-HU" sz="2100" kern="1200" dirty="0"/>
        </a:p>
      </dsp:txBody>
      <dsp:txXfrm>
        <a:off x="1140458" y="2362654"/>
        <a:ext cx="7423244" cy="675291"/>
      </dsp:txXfrm>
    </dsp:sp>
    <dsp:sp modelId="{9351D166-9913-47DD-9E09-F2B1BE50C401}">
      <dsp:nvSpPr>
        <dsp:cNvPr id="0" name=""/>
        <dsp:cNvSpPr/>
      </dsp:nvSpPr>
      <dsp:spPr>
        <a:xfrm>
          <a:off x="718401" y="2278243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1542C-AAD5-4E68-BA48-9FE2A35C76F7}">
      <dsp:nvSpPr>
        <dsp:cNvPr id="0" name=""/>
        <dsp:cNvSpPr/>
      </dsp:nvSpPr>
      <dsp:spPr>
        <a:xfrm>
          <a:off x="972482" y="3409234"/>
          <a:ext cx="7571761" cy="67529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012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Projektkontrolling és az Earned Value szerepe a projektmenedzsmentben</a:t>
          </a:r>
          <a:endParaRPr lang="hu-HU" sz="2100" kern="1200" dirty="0"/>
        </a:p>
      </dsp:txBody>
      <dsp:txXfrm>
        <a:off x="972482" y="3409234"/>
        <a:ext cx="7571761" cy="675291"/>
      </dsp:txXfrm>
    </dsp:sp>
    <dsp:sp modelId="{4995F14A-1BB6-4496-A6AE-0ACCBAAE1C01}">
      <dsp:nvSpPr>
        <dsp:cNvPr id="0" name=""/>
        <dsp:cNvSpPr/>
      </dsp:nvSpPr>
      <dsp:spPr>
        <a:xfrm>
          <a:off x="569885" y="3290855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7F23A-A7A6-4345-A49E-EF42F46C3711}">
      <dsp:nvSpPr>
        <dsp:cNvPr id="0" name=""/>
        <dsp:cNvSpPr/>
      </dsp:nvSpPr>
      <dsp:spPr>
        <a:xfrm>
          <a:off x="508048" y="4387879"/>
          <a:ext cx="8055655" cy="67529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012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Projektmenedzsment Irodák (PMO) működése és szerepe</a:t>
          </a:r>
          <a:endParaRPr lang="hu-HU" sz="2100" b="1" kern="1200" dirty="0">
            <a:latin typeface="+mj-lt"/>
          </a:endParaRPr>
        </a:p>
      </dsp:txBody>
      <dsp:txXfrm>
        <a:off x="508048" y="4387879"/>
        <a:ext cx="8055655" cy="675291"/>
      </dsp:txXfrm>
    </dsp:sp>
    <dsp:sp modelId="{FC0F0CB2-37CD-4264-A6B8-4AED0F771DC0}">
      <dsp:nvSpPr>
        <dsp:cNvPr id="0" name=""/>
        <dsp:cNvSpPr/>
      </dsp:nvSpPr>
      <dsp:spPr>
        <a:xfrm>
          <a:off x="85991" y="4303468"/>
          <a:ext cx="844113" cy="8441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82C83-BB5A-43E1-B23B-92F8AACC2D4F}">
      <dsp:nvSpPr>
        <dsp:cNvPr id="0" name=""/>
        <dsp:cNvSpPr/>
      </dsp:nvSpPr>
      <dsp:spPr>
        <a:xfrm>
          <a:off x="-6105861" y="-934199"/>
          <a:ext cx="7268400" cy="7268400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4574D-4602-44B3-89B1-E366EB3B70BC}">
      <dsp:nvSpPr>
        <dsp:cNvPr id="0" name=""/>
        <dsp:cNvSpPr/>
      </dsp:nvSpPr>
      <dsp:spPr>
        <a:xfrm>
          <a:off x="507992" y="337391"/>
          <a:ext cx="8055720" cy="6752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Válság és Projektmenedzsment</a:t>
          </a:r>
          <a:endParaRPr lang="hu-HU" sz="2100" kern="1200" dirty="0"/>
        </a:p>
      </dsp:txBody>
      <dsp:txXfrm>
        <a:off x="507992" y="337391"/>
        <a:ext cx="8055720" cy="675216"/>
      </dsp:txXfrm>
    </dsp:sp>
    <dsp:sp modelId="{D7B311D3-4764-4855-9E77-A7110645C232}">
      <dsp:nvSpPr>
        <dsp:cNvPr id="0" name=""/>
        <dsp:cNvSpPr/>
      </dsp:nvSpPr>
      <dsp:spPr>
        <a:xfrm>
          <a:off x="85982" y="252989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B5C6D-440F-40B8-956A-5FC4F1D95A67}">
      <dsp:nvSpPr>
        <dsp:cNvPr id="0" name=""/>
        <dsp:cNvSpPr/>
      </dsp:nvSpPr>
      <dsp:spPr>
        <a:xfrm>
          <a:off x="991832" y="1349892"/>
          <a:ext cx="7571880" cy="6752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Minőségmenedzsment és a projektmenedzsment kapcsolata</a:t>
          </a:r>
          <a:endParaRPr lang="hu-HU" sz="2100" kern="1200" dirty="0"/>
        </a:p>
      </dsp:txBody>
      <dsp:txXfrm>
        <a:off x="991832" y="1349892"/>
        <a:ext cx="7571880" cy="675216"/>
      </dsp:txXfrm>
    </dsp:sp>
    <dsp:sp modelId="{255A8866-5457-4613-9112-14AC09CEE1C0}">
      <dsp:nvSpPr>
        <dsp:cNvPr id="0" name=""/>
        <dsp:cNvSpPr/>
      </dsp:nvSpPr>
      <dsp:spPr>
        <a:xfrm>
          <a:off x="569822" y="1265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15E29-E574-4BB2-B58B-E26801062075}">
      <dsp:nvSpPr>
        <dsp:cNvPr id="0" name=""/>
        <dsp:cNvSpPr/>
      </dsp:nvSpPr>
      <dsp:spPr>
        <a:xfrm>
          <a:off x="1140332" y="2362392"/>
          <a:ext cx="7423380" cy="6752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Portfolió menedzsment szoftverek</a:t>
          </a:r>
          <a:endParaRPr lang="hu-HU" sz="2100" kern="1200" dirty="0"/>
        </a:p>
      </dsp:txBody>
      <dsp:txXfrm>
        <a:off x="1140332" y="2362392"/>
        <a:ext cx="7423380" cy="675216"/>
      </dsp:txXfrm>
    </dsp:sp>
    <dsp:sp modelId="{9351D166-9913-47DD-9E09-F2B1BE50C401}">
      <dsp:nvSpPr>
        <dsp:cNvPr id="0" name=""/>
        <dsp:cNvSpPr/>
      </dsp:nvSpPr>
      <dsp:spPr>
        <a:xfrm>
          <a:off x="718322" y="2277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1542C-AAD5-4E68-BA48-9FE2A35C76F7}">
      <dsp:nvSpPr>
        <dsp:cNvPr id="0" name=""/>
        <dsp:cNvSpPr/>
      </dsp:nvSpPr>
      <dsp:spPr>
        <a:xfrm>
          <a:off x="972372" y="3408855"/>
          <a:ext cx="7571880" cy="6752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Projektmenedzsment a sportban</a:t>
          </a:r>
          <a:endParaRPr lang="hu-HU" sz="2100" kern="1200" dirty="0"/>
        </a:p>
      </dsp:txBody>
      <dsp:txXfrm>
        <a:off x="972372" y="3408855"/>
        <a:ext cx="7571880" cy="675216"/>
      </dsp:txXfrm>
    </dsp:sp>
    <dsp:sp modelId="{4995F14A-1BB6-4496-A6AE-0ACCBAAE1C01}">
      <dsp:nvSpPr>
        <dsp:cNvPr id="0" name=""/>
        <dsp:cNvSpPr/>
      </dsp:nvSpPr>
      <dsp:spPr>
        <a:xfrm>
          <a:off x="569822" y="3290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7F23A-A7A6-4345-A49E-EF42F46C3711}">
      <dsp:nvSpPr>
        <dsp:cNvPr id="0" name=""/>
        <dsp:cNvSpPr/>
      </dsp:nvSpPr>
      <dsp:spPr>
        <a:xfrm>
          <a:off x="507992" y="4387392"/>
          <a:ext cx="8055720" cy="67521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>
              <a:latin typeface="+mj-lt"/>
            </a:rPr>
            <a:t>Gigaprojektek - és ami mögöttük van</a:t>
          </a:r>
          <a:endParaRPr lang="hu-HU" sz="2100" b="1" kern="1200" dirty="0">
            <a:latin typeface="+mj-lt"/>
          </a:endParaRPr>
        </a:p>
      </dsp:txBody>
      <dsp:txXfrm>
        <a:off x="507992" y="4387392"/>
        <a:ext cx="8055720" cy="675216"/>
      </dsp:txXfrm>
    </dsp:sp>
    <dsp:sp modelId="{FC0F0CB2-37CD-4264-A6B8-4AED0F771DC0}">
      <dsp:nvSpPr>
        <dsp:cNvPr id="0" name=""/>
        <dsp:cNvSpPr/>
      </dsp:nvSpPr>
      <dsp:spPr>
        <a:xfrm>
          <a:off x="85982" y="4302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82C83-BB5A-43E1-B23B-92F8AACC2D4F}">
      <dsp:nvSpPr>
        <dsp:cNvPr id="0" name=""/>
        <dsp:cNvSpPr/>
      </dsp:nvSpPr>
      <dsp:spPr>
        <a:xfrm>
          <a:off x="-6105861" y="-934199"/>
          <a:ext cx="7268400" cy="7268400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4574D-4602-44B3-89B1-E366EB3B70BC}">
      <dsp:nvSpPr>
        <dsp:cNvPr id="0" name=""/>
        <dsp:cNvSpPr/>
      </dsp:nvSpPr>
      <dsp:spPr>
        <a:xfrm>
          <a:off x="507992" y="337391"/>
          <a:ext cx="8055720" cy="6752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1" kern="1200" smtClean="0">
              <a:latin typeface="+mj-lt"/>
            </a:rPr>
            <a:t>Projektszponzorálás</a:t>
          </a:r>
          <a:endParaRPr lang="hu-HU" sz="2300" kern="1200" dirty="0"/>
        </a:p>
      </dsp:txBody>
      <dsp:txXfrm>
        <a:off x="507992" y="337391"/>
        <a:ext cx="8055720" cy="675216"/>
      </dsp:txXfrm>
    </dsp:sp>
    <dsp:sp modelId="{D7B311D3-4764-4855-9E77-A7110645C232}">
      <dsp:nvSpPr>
        <dsp:cNvPr id="0" name=""/>
        <dsp:cNvSpPr/>
      </dsp:nvSpPr>
      <dsp:spPr>
        <a:xfrm>
          <a:off x="85982" y="252989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B5C6D-440F-40B8-956A-5FC4F1D95A67}">
      <dsp:nvSpPr>
        <dsp:cNvPr id="0" name=""/>
        <dsp:cNvSpPr/>
      </dsp:nvSpPr>
      <dsp:spPr>
        <a:xfrm>
          <a:off x="991832" y="1349892"/>
          <a:ext cx="7571880" cy="6752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1" kern="1200" smtClean="0">
              <a:latin typeface="+mj-lt"/>
            </a:rPr>
            <a:t>Agilis vagy klasszikus projektmenedzsment</a:t>
          </a:r>
          <a:endParaRPr lang="hu-HU" sz="2300" kern="1200" dirty="0"/>
        </a:p>
      </dsp:txBody>
      <dsp:txXfrm>
        <a:off x="991832" y="1349892"/>
        <a:ext cx="7571880" cy="675216"/>
      </dsp:txXfrm>
    </dsp:sp>
    <dsp:sp modelId="{255A8866-5457-4613-9112-14AC09CEE1C0}">
      <dsp:nvSpPr>
        <dsp:cNvPr id="0" name=""/>
        <dsp:cNvSpPr/>
      </dsp:nvSpPr>
      <dsp:spPr>
        <a:xfrm>
          <a:off x="569822" y="1265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15E29-E574-4BB2-B58B-E26801062075}">
      <dsp:nvSpPr>
        <dsp:cNvPr id="0" name=""/>
        <dsp:cNvSpPr/>
      </dsp:nvSpPr>
      <dsp:spPr>
        <a:xfrm>
          <a:off x="1140332" y="2362392"/>
          <a:ext cx="7423380" cy="6752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1" kern="1200" smtClean="0">
              <a:latin typeface="+mj-lt"/>
            </a:rPr>
            <a:t>Kockázatkezelés</a:t>
          </a:r>
          <a:endParaRPr lang="hu-HU" sz="2300" kern="1200" dirty="0"/>
        </a:p>
      </dsp:txBody>
      <dsp:txXfrm>
        <a:off x="1140332" y="2362392"/>
        <a:ext cx="7423380" cy="675216"/>
      </dsp:txXfrm>
    </dsp:sp>
    <dsp:sp modelId="{9351D166-9913-47DD-9E09-F2B1BE50C401}">
      <dsp:nvSpPr>
        <dsp:cNvPr id="0" name=""/>
        <dsp:cNvSpPr/>
      </dsp:nvSpPr>
      <dsp:spPr>
        <a:xfrm>
          <a:off x="718322" y="2277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1542C-AAD5-4E68-BA48-9FE2A35C76F7}">
      <dsp:nvSpPr>
        <dsp:cNvPr id="0" name=""/>
        <dsp:cNvSpPr/>
      </dsp:nvSpPr>
      <dsp:spPr>
        <a:xfrm>
          <a:off x="972372" y="3408855"/>
          <a:ext cx="7571880" cy="6752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1" kern="1200" smtClean="0">
              <a:latin typeface="+mj-lt"/>
            </a:rPr>
            <a:t>Projektmenedzsment</a:t>
          </a:r>
          <a:r>
            <a:rPr lang="hu-HU" sz="2300" kern="1200" smtClean="0">
              <a:latin typeface="+mj-lt"/>
            </a:rPr>
            <a:t> </a:t>
          </a:r>
          <a:r>
            <a:rPr lang="hu-HU" sz="2300" b="1" kern="1200" smtClean="0">
              <a:latin typeface="+mj-lt"/>
            </a:rPr>
            <a:t>az EU források kezelésben</a:t>
          </a:r>
          <a:endParaRPr lang="hu-HU" sz="2300" b="1" kern="1200" dirty="0">
            <a:latin typeface="+mj-lt"/>
          </a:endParaRPr>
        </a:p>
      </dsp:txBody>
      <dsp:txXfrm>
        <a:off x="972372" y="3408855"/>
        <a:ext cx="7571880" cy="675216"/>
      </dsp:txXfrm>
    </dsp:sp>
    <dsp:sp modelId="{4995F14A-1BB6-4496-A6AE-0ACCBAAE1C01}">
      <dsp:nvSpPr>
        <dsp:cNvPr id="0" name=""/>
        <dsp:cNvSpPr/>
      </dsp:nvSpPr>
      <dsp:spPr>
        <a:xfrm>
          <a:off x="569822" y="3290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7F23A-A7A6-4345-A49E-EF42F46C3711}">
      <dsp:nvSpPr>
        <dsp:cNvPr id="0" name=""/>
        <dsp:cNvSpPr/>
      </dsp:nvSpPr>
      <dsp:spPr>
        <a:xfrm>
          <a:off x="507992" y="4387392"/>
          <a:ext cx="8055720" cy="67521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b="1" kern="1200" smtClean="0">
              <a:latin typeface="+mj-lt"/>
            </a:rPr>
            <a:t>Projektportfolió-menedzsment elmélete és gyakorlata</a:t>
          </a:r>
          <a:endParaRPr lang="hu-HU" sz="2300" b="1" kern="1200" dirty="0">
            <a:latin typeface="+mj-lt"/>
          </a:endParaRPr>
        </a:p>
      </dsp:txBody>
      <dsp:txXfrm>
        <a:off x="507992" y="4387392"/>
        <a:ext cx="8055720" cy="675216"/>
      </dsp:txXfrm>
    </dsp:sp>
    <dsp:sp modelId="{FC0F0CB2-37CD-4264-A6B8-4AED0F771DC0}">
      <dsp:nvSpPr>
        <dsp:cNvPr id="0" name=""/>
        <dsp:cNvSpPr/>
      </dsp:nvSpPr>
      <dsp:spPr>
        <a:xfrm>
          <a:off x="85982" y="4302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82C83-BB5A-43E1-B23B-92F8AACC2D4F}">
      <dsp:nvSpPr>
        <dsp:cNvPr id="0" name=""/>
        <dsp:cNvSpPr/>
      </dsp:nvSpPr>
      <dsp:spPr>
        <a:xfrm>
          <a:off x="-6105861" y="-934199"/>
          <a:ext cx="7268400" cy="7268400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4574D-4602-44B3-89B1-E366EB3B70BC}">
      <dsp:nvSpPr>
        <dsp:cNvPr id="0" name=""/>
        <dsp:cNvSpPr/>
      </dsp:nvSpPr>
      <dsp:spPr>
        <a:xfrm>
          <a:off x="507992" y="337391"/>
          <a:ext cx="8055720" cy="6752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i="0" kern="1200" dirty="0" smtClean="0"/>
            <a:t>Projektmenedzsment a </a:t>
          </a:r>
          <a:r>
            <a:rPr lang="hu-HU" sz="1900" b="1" i="0" kern="1200" dirty="0" err="1" smtClean="0"/>
            <a:t>Social</a:t>
          </a:r>
          <a:r>
            <a:rPr lang="hu-HU" sz="1900" b="1" i="0" kern="1200" dirty="0" smtClean="0"/>
            <a:t> Media és a Web 2.0 tükrében</a:t>
          </a:r>
          <a:endParaRPr lang="hu-HU" sz="1900" kern="1200" dirty="0"/>
        </a:p>
      </dsp:txBody>
      <dsp:txXfrm>
        <a:off x="507992" y="337391"/>
        <a:ext cx="8055720" cy="675216"/>
      </dsp:txXfrm>
    </dsp:sp>
    <dsp:sp modelId="{D7B311D3-4764-4855-9E77-A7110645C232}">
      <dsp:nvSpPr>
        <dsp:cNvPr id="0" name=""/>
        <dsp:cNvSpPr/>
      </dsp:nvSpPr>
      <dsp:spPr>
        <a:xfrm>
          <a:off x="85982" y="252989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B5C6D-440F-40B8-956A-5FC4F1D95A67}">
      <dsp:nvSpPr>
        <dsp:cNvPr id="0" name=""/>
        <dsp:cNvSpPr/>
      </dsp:nvSpPr>
      <dsp:spPr>
        <a:xfrm>
          <a:off x="991832" y="1349892"/>
          <a:ext cx="7571880" cy="6752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i="0" kern="1200" dirty="0" smtClean="0"/>
            <a:t>Motiváció és kreativitás a projektmenedzsmentben</a:t>
          </a:r>
          <a:endParaRPr lang="hu-HU" sz="1900" kern="1200" dirty="0"/>
        </a:p>
      </dsp:txBody>
      <dsp:txXfrm>
        <a:off x="991832" y="1349892"/>
        <a:ext cx="7571880" cy="675216"/>
      </dsp:txXfrm>
    </dsp:sp>
    <dsp:sp modelId="{255A8866-5457-4613-9112-14AC09CEE1C0}">
      <dsp:nvSpPr>
        <dsp:cNvPr id="0" name=""/>
        <dsp:cNvSpPr/>
      </dsp:nvSpPr>
      <dsp:spPr>
        <a:xfrm>
          <a:off x="569822" y="1265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15E29-E574-4BB2-B58B-E26801062075}">
      <dsp:nvSpPr>
        <dsp:cNvPr id="0" name=""/>
        <dsp:cNvSpPr/>
      </dsp:nvSpPr>
      <dsp:spPr>
        <a:xfrm>
          <a:off x="1140332" y="2362392"/>
          <a:ext cx="7423380" cy="6752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i="0" kern="1200" dirty="0" smtClean="0"/>
            <a:t>Hogyan lehet elsajátítani a projektmenedzsmentet? Projektmenedzsment kompetenciák fejlesztése</a:t>
          </a:r>
          <a:endParaRPr lang="hu-HU" sz="1900" b="1" i="0" kern="1200" dirty="0"/>
        </a:p>
      </dsp:txBody>
      <dsp:txXfrm>
        <a:off x="1140332" y="2362392"/>
        <a:ext cx="7423380" cy="675216"/>
      </dsp:txXfrm>
    </dsp:sp>
    <dsp:sp modelId="{9351D166-9913-47DD-9E09-F2B1BE50C401}">
      <dsp:nvSpPr>
        <dsp:cNvPr id="0" name=""/>
        <dsp:cNvSpPr/>
      </dsp:nvSpPr>
      <dsp:spPr>
        <a:xfrm>
          <a:off x="718322" y="2277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1542C-AAD5-4E68-BA48-9FE2A35C76F7}">
      <dsp:nvSpPr>
        <dsp:cNvPr id="0" name=""/>
        <dsp:cNvSpPr/>
      </dsp:nvSpPr>
      <dsp:spPr>
        <a:xfrm>
          <a:off x="972372" y="3408855"/>
          <a:ext cx="7571880" cy="6752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kern="1200" dirty="0" smtClean="0">
              <a:latin typeface="+mj-lt"/>
            </a:rPr>
            <a:t>Projektek a szolgáltató központokban</a:t>
          </a:r>
          <a:endParaRPr lang="hu-HU" sz="1900" kern="1200" dirty="0"/>
        </a:p>
      </dsp:txBody>
      <dsp:txXfrm>
        <a:off x="972372" y="3408855"/>
        <a:ext cx="7571880" cy="675216"/>
      </dsp:txXfrm>
    </dsp:sp>
    <dsp:sp modelId="{4995F14A-1BB6-4496-A6AE-0ACCBAAE1C01}">
      <dsp:nvSpPr>
        <dsp:cNvPr id="0" name=""/>
        <dsp:cNvSpPr/>
      </dsp:nvSpPr>
      <dsp:spPr>
        <a:xfrm>
          <a:off x="569822" y="32904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7F23A-A7A6-4345-A49E-EF42F46C3711}">
      <dsp:nvSpPr>
        <dsp:cNvPr id="0" name=""/>
        <dsp:cNvSpPr/>
      </dsp:nvSpPr>
      <dsp:spPr>
        <a:xfrm>
          <a:off x="507992" y="4387392"/>
          <a:ext cx="8055720" cy="67521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5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kern="1200" smtClean="0">
              <a:latin typeface="+mj-lt"/>
            </a:rPr>
            <a:t>Aki kimarad, az lemarad?! </a:t>
          </a:r>
          <a:br>
            <a:rPr lang="hu-HU" sz="1900" b="1" kern="1200" smtClean="0">
              <a:latin typeface="+mj-lt"/>
            </a:rPr>
          </a:br>
          <a:r>
            <a:rPr lang="hu-HU" sz="1900" b="1" kern="1200" smtClean="0">
              <a:latin typeface="+mj-lt"/>
            </a:rPr>
            <a:t>Projekt-, Program- és Portfoliómenedzsment Alkalmazások 2013</a:t>
          </a:r>
          <a:endParaRPr lang="hu-HU" sz="1900" b="1" kern="1200" dirty="0">
            <a:latin typeface="+mj-lt"/>
          </a:endParaRPr>
        </a:p>
      </dsp:txBody>
      <dsp:txXfrm>
        <a:off x="507992" y="4387392"/>
        <a:ext cx="8055720" cy="675216"/>
      </dsp:txXfrm>
    </dsp:sp>
    <dsp:sp modelId="{FC0F0CB2-37CD-4264-A6B8-4AED0F771DC0}">
      <dsp:nvSpPr>
        <dsp:cNvPr id="0" name=""/>
        <dsp:cNvSpPr/>
      </dsp:nvSpPr>
      <dsp:spPr>
        <a:xfrm>
          <a:off x="85982" y="4302990"/>
          <a:ext cx="844020" cy="8440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7C7A0-0C14-4FFF-939B-8DB43B9C7A44}">
      <dsp:nvSpPr>
        <dsp:cNvPr id="0" name=""/>
        <dsp:cNvSpPr/>
      </dsp:nvSpPr>
      <dsp:spPr>
        <a:xfrm>
          <a:off x="1745532" y="676016"/>
          <a:ext cx="4501822" cy="4501822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29D3C6-1A33-415A-AF1C-2E85461463D1}">
      <dsp:nvSpPr>
        <dsp:cNvPr id="0" name=""/>
        <dsp:cNvSpPr/>
      </dsp:nvSpPr>
      <dsp:spPr>
        <a:xfrm>
          <a:off x="1745532" y="676016"/>
          <a:ext cx="4501822" cy="4501822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F7A3D-D16D-4202-94A8-2C6F99FE8616}">
      <dsp:nvSpPr>
        <dsp:cNvPr id="0" name=""/>
        <dsp:cNvSpPr/>
      </dsp:nvSpPr>
      <dsp:spPr>
        <a:xfrm>
          <a:off x="1745532" y="676016"/>
          <a:ext cx="4501822" cy="4501822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E762D-7CD2-42D5-B395-4C5645F004C9}">
      <dsp:nvSpPr>
        <dsp:cNvPr id="0" name=""/>
        <dsp:cNvSpPr/>
      </dsp:nvSpPr>
      <dsp:spPr>
        <a:xfrm>
          <a:off x="1745532" y="676016"/>
          <a:ext cx="4501822" cy="4501822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B986C-A901-4EF7-9F06-7B625E058144}">
      <dsp:nvSpPr>
        <dsp:cNvPr id="0" name=""/>
        <dsp:cNvSpPr/>
      </dsp:nvSpPr>
      <dsp:spPr>
        <a:xfrm>
          <a:off x="1745532" y="676016"/>
          <a:ext cx="4501822" cy="4501822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702C1-C173-47FC-8AD7-8EF41936B1BF}">
      <dsp:nvSpPr>
        <dsp:cNvPr id="0" name=""/>
        <dsp:cNvSpPr/>
      </dsp:nvSpPr>
      <dsp:spPr>
        <a:xfrm>
          <a:off x="2960256" y="1890740"/>
          <a:ext cx="2072374" cy="2072374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.</a:t>
          </a:r>
          <a:endParaRPr lang="hu-HU" sz="1600" b="1" kern="1200" dirty="0"/>
        </a:p>
      </dsp:txBody>
      <dsp:txXfrm>
        <a:off x="3263748" y="2194232"/>
        <a:ext cx="1465390" cy="1465390"/>
      </dsp:txXfrm>
    </dsp:sp>
    <dsp:sp modelId="{08D42260-2CAC-43E6-A957-BE2702BE8953}">
      <dsp:nvSpPr>
        <dsp:cNvPr id="0" name=""/>
        <dsp:cNvSpPr/>
      </dsp:nvSpPr>
      <dsp:spPr>
        <a:xfrm>
          <a:off x="2777329" y="2908"/>
          <a:ext cx="2438229" cy="14506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10 év</a:t>
          </a:r>
          <a:endParaRPr lang="hu-HU" sz="1600" b="1" kern="1200" dirty="0"/>
        </a:p>
      </dsp:txBody>
      <dsp:txXfrm>
        <a:off x="3134399" y="215353"/>
        <a:ext cx="1724089" cy="1025772"/>
      </dsp:txXfrm>
    </dsp:sp>
    <dsp:sp modelId="{21E10995-9D00-4626-A78E-A8DFF23A04E1}">
      <dsp:nvSpPr>
        <dsp:cNvPr id="0" name=""/>
        <dsp:cNvSpPr/>
      </dsp:nvSpPr>
      <dsp:spPr>
        <a:xfrm>
          <a:off x="4868405" y="1522164"/>
          <a:ext cx="2438229" cy="14506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smtClean="0"/>
            <a:t>100+ előadó</a:t>
          </a:r>
          <a:endParaRPr lang="hu-HU" sz="1600" b="1" kern="1200" dirty="0"/>
        </a:p>
      </dsp:txBody>
      <dsp:txXfrm>
        <a:off x="5225475" y="1734609"/>
        <a:ext cx="1724089" cy="1025772"/>
      </dsp:txXfrm>
    </dsp:sp>
    <dsp:sp modelId="{D14E08B3-5A0E-44FA-AE39-E4B2F4FA1572}">
      <dsp:nvSpPr>
        <dsp:cNvPr id="0" name=""/>
        <dsp:cNvSpPr/>
      </dsp:nvSpPr>
      <dsp:spPr>
        <a:xfrm>
          <a:off x="4069685" y="3980372"/>
          <a:ext cx="2438229" cy="14506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20 Körkapcsolás</a:t>
          </a:r>
          <a:endParaRPr lang="hu-HU" sz="1600" b="1" kern="1200" dirty="0"/>
        </a:p>
      </dsp:txBody>
      <dsp:txXfrm>
        <a:off x="4426755" y="4192817"/>
        <a:ext cx="1724089" cy="1025772"/>
      </dsp:txXfrm>
    </dsp:sp>
    <dsp:sp modelId="{5873C315-3B71-4C06-927E-02157089B764}">
      <dsp:nvSpPr>
        <dsp:cNvPr id="0" name=""/>
        <dsp:cNvSpPr/>
      </dsp:nvSpPr>
      <dsp:spPr>
        <a:xfrm>
          <a:off x="1484972" y="3980372"/>
          <a:ext cx="2438229" cy="14506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3000+ résztvevő</a:t>
          </a:r>
          <a:endParaRPr lang="hu-HU" sz="1600" b="1" kern="1200" dirty="0"/>
        </a:p>
      </dsp:txBody>
      <dsp:txXfrm>
        <a:off x="1842042" y="4192817"/>
        <a:ext cx="1724089" cy="1025772"/>
      </dsp:txXfrm>
    </dsp:sp>
    <dsp:sp modelId="{96B2CB11-253E-4714-ACFD-D6DA00CF71BE}">
      <dsp:nvSpPr>
        <dsp:cNvPr id="0" name=""/>
        <dsp:cNvSpPr/>
      </dsp:nvSpPr>
      <dsp:spPr>
        <a:xfrm>
          <a:off x="686252" y="1522164"/>
          <a:ext cx="2438229" cy="145066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19 kerekasztal</a:t>
          </a:r>
          <a:endParaRPr lang="hu-HU" sz="1600" b="1" kern="1200" dirty="0"/>
        </a:p>
      </dsp:txBody>
      <dsp:txXfrm>
        <a:off x="1043322" y="1734609"/>
        <a:ext cx="1724089" cy="1025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994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 algn="ctr">
              <a:defRPr/>
            </a:pPr>
            <a:r>
              <a:rPr lang="hu-HU" dirty="0" smtClean="0"/>
              <a:t>Magyar Projektmenedzsment Szövetség</a:t>
            </a:r>
          </a:p>
          <a:p>
            <a:pPr algn="ctr">
              <a:defRPr/>
            </a:pPr>
            <a:r>
              <a:rPr lang="hu-HU" dirty="0" smtClean="0"/>
              <a:t>Közgyűlés</a:t>
            </a:r>
          </a:p>
          <a:p>
            <a:pPr algn="ctr">
              <a:defRPr/>
            </a:pPr>
            <a:r>
              <a:rPr lang="hu-HU" dirty="0" smtClean="0"/>
              <a:t>2012.04.25.</a:t>
            </a:r>
            <a:endParaRPr lang="hu-HU" dirty="0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410"/>
            <a:ext cx="2907336" cy="49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9940" y="9358410"/>
            <a:ext cx="2907336" cy="49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fld id="{A8345C73-07FF-456F-81AD-074FF8518CB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pic>
        <p:nvPicPr>
          <p:cNvPr id="6" name="Kép 5" descr="PMSZ_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81" y="212544"/>
            <a:ext cx="967246" cy="4744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100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1440" y="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4104" y="4679969"/>
            <a:ext cx="4920568" cy="443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 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4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1440" y="9359940"/>
            <a:ext cx="2907336" cy="4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39" tIns="45269" rIns="90539" bIns="45269" numCol="1" anchor="b" anchorCtr="0" compatLnSpc="1">
            <a:prstTxWarp prst="textNoShape">
              <a:avLst/>
            </a:prstTxWarp>
          </a:bodyPr>
          <a:lstStyle>
            <a:lvl1pPr algn="r" defTabSz="905443" eaLnBrk="0" hangingPunct="0">
              <a:defRPr sz="1100" b="0">
                <a:cs typeface="+mn-cs"/>
              </a:defRPr>
            </a:lvl1pPr>
          </a:lstStyle>
          <a:p>
            <a:pPr>
              <a:defRPr/>
            </a:pPr>
            <a:fld id="{138DEF6C-A6B3-442F-AE1F-0D063B872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87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oplanet.com/rsc/newsticker_javascript.ht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pptheaven.mvps.org/ppt/ScrollingTicker.zip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8DEF6C-A6B3-442F-AE1F-0D063B872C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8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EA61D4-8F1B-485A-A41A-1463999F4445}" type="slidenum">
              <a:rPr lang="hu-HU"/>
              <a:pPr eaLnBrk="1" hangingPunct="1"/>
              <a:t>11</a:t>
            </a:fld>
            <a:endParaRPr lang="hu-HU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 anchor="b"/>
          <a:lstStyle>
            <a:lvl1pPr defTabSz="874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3F379BD-03DF-4EF3-9ABB-D8227594EC21}" type="slidenum">
              <a:rPr lang="en-US" sz="1100">
                <a:latin typeface="Times New Roman" pitchFamily="18" charset="0"/>
              </a:rPr>
              <a:pPr algn="r"/>
              <a:t>11</a:t>
            </a:fld>
            <a:endParaRPr lang="en-US" sz="1100">
              <a:latin typeface="Times New Roman" pitchFamily="18" charset="0"/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/>
          <a:lstStyle/>
          <a:p>
            <a:pPr eaLnBrk="1" hangingPunct="1">
              <a:lnSpc>
                <a:spcPct val="80000"/>
              </a:lnSpc>
            </a:pPr>
            <a:endParaRPr lang="hu-HU" sz="1000" smtClean="0"/>
          </a:p>
        </p:txBody>
      </p:sp>
    </p:spTree>
    <p:extLst>
      <p:ext uri="{BB962C8B-B14F-4D97-AF65-F5344CB8AC3E}">
        <p14:creationId xmlns:p14="http://schemas.microsoft.com/office/powerpoint/2010/main" val="1887143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EA61D4-8F1B-485A-A41A-1463999F4445}" type="slidenum">
              <a:rPr lang="hu-HU"/>
              <a:pPr eaLnBrk="1" hangingPunct="1"/>
              <a:t>12</a:t>
            </a:fld>
            <a:endParaRPr lang="hu-HU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 anchor="b"/>
          <a:lstStyle>
            <a:lvl1pPr defTabSz="874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3F379BD-03DF-4EF3-9ABB-D8227594EC21}" type="slidenum">
              <a:rPr lang="en-US" sz="1100">
                <a:latin typeface="Times New Roman" pitchFamily="18" charset="0"/>
              </a:rPr>
              <a:pPr algn="r"/>
              <a:t>12</a:t>
            </a:fld>
            <a:endParaRPr lang="en-US" sz="1100">
              <a:latin typeface="Times New Roman" pitchFamily="18" charset="0"/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/>
          <a:lstStyle/>
          <a:p>
            <a:pPr eaLnBrk="1" hangingPunct="1">
              <a:lnSpc>
                <a:spcPct val="80000"/>
              </a:lnSpc>
            </a:pPr>
            <a:endParaRPr lang="hu-HU" sz="1000" smtClean="0"/>
          </a:p>
        </p:txBody>
      </p:sp>
    </p:spTree>
    <p:extLst>
      <p:ext uri="{BB962C8B-B14F-4D97-AF65-F5344CB8AC3E}">
        <p14:creationId xmlns:p14="http://schemas.microsoft.com/office/powerpoint/2010/main" val="2883946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 u="sng" smtClean="0"/>
              <a:t>Tutorial on creating a Scrolling Ticker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In this tutorial, you will learn how to create a Scrolling News Ticker which can be placed at the bottom of the slide for you to display any news and information. You can also check out a similar example shown </a:t>
            </a:r>
            <a:r>
              <a:rPr lang="en-US" smtClean="0">
                <a:hlinkClick r:id="rId3"/>
              </a:rPr>
              <a:t>here</a:t>
            </a:r>
            <a:r>
              <a:rPr lang="en-US" smtClean="0"/>
              <a:t>, which is done using JavaScript.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To create a Scrolling Ticker effect is simple. What you need is a text and Crawl In effect.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u="sng" smtClean="0"/>
              <a:t>For PowerPoint 2002/XP and above</a:t>
            </a:r>
            <a:r>
              <a:rPr lang="en-US" smtClean="0"/>
              <a:t>First, add a textbox onto the slide.</a:t>
            </a:r>
          </a:p>
          <a:p>
            <a:pPr>
              <a:spcBef>
                <a:spcPct val="0"/>
              </a:spcBef>
            </a:pPr>
            <a:r>
              <a:rPr lang="en-US" smtClean="0"/>
              <a:t>Type in the news and information that you want to display to the audience.</a:t>
            </a:r>
          </a:p>
          <a:p>
            <a:pPr>
              <a:spcBef>
                <a:spcPct val="0"/>
              </a:spcBef>
            </a:pPr>
            <a:r>
              <a:rPr lang="en-US" smtClean="0"/>
              <a:t>Now, move the textbox off the slide so that it can't be seen on the slide itself. Place the textbox on the bottom left, just beside the edge of the slide.</a:t>
            </a:r>
          </a:p>
          <a:p>
            <a:pPr>
              <a:spcBef>
                <a:spcPct val="0"/>
              </a:spcBef>
            </a:pPr>
            <a:r>
              <a:rPr lang="en-US" smtClean="0"/>
              <a:t>Click Slide Show &gt; Custom Animation.</a:t>
            </a:r>
          </a:p>
          <a:p>
            <a:pPr>
              <a:spcBef>
                <a:spcPct val="0"/>
              </a:spcBef>
            </a:pPr>
            <a:r>
              <a:rPr lang="en-US" smtClean="0"/>
              <a:t>Select the textbox, then click Add Effect &gt; Entrance &gt; Crawl In.</a:t>
            </a:r>
          </a:p>
          <a:p>
            <a:pPr>
              <a:spcBef>
                <a:spcPct val="0"/>
              </a:spcBef>
            </a:pPr>
            <a:r>
              <a:rPr lang="en-US" smtClean="0"/>
              <a:t>Set the Direction: "From Bottom" to "From Right".</a:t>
            </a:r>
          </a:p>
          <a:p>
            <a:pPr>
              <a:spcBef>
                <a:spcPct val="0"/>
              </a:spcBef>
            </a:pPr>
            <a:r>
              <a:rPr lang="en-US" smtClean="0"/>
              <a:t>Now, right click on the effect and select Timing.</a:t>
            </a:r>
          </a:p>
          <a:p>
            <a:pPr>
              <a:spcBef>
                <a:spcPct val="0"/>
              </a:spcBef>
            </a:pPr>
            <a:r>
              <a:rPr lang="en-US" smtClean="0"/>
              <a:t>Click on the Speed input field and type in "20 seconds". You can also set a speed of your preference.</a:t>
            </a:r>
          </a:p>
          <a:p>
            <a:pPr>
              <a:spcBef>
                <a:spcPct val="0"/>
              </a:spcBef>
            </a:pPr>
            <a:r>
              <a:rPr lang="en-US" smtClean="0"/>
              <a:t>Click on the Repeat dropdown field and select "Until End of Slide". This allows the ticker to scroll forever.</a:t>
            </a:r>
          </a:p>
          <a:p>
            <a:pPr>
              <a:spcBef>
                <a:spcPct val="0"/>
              </a:spcBef>
            </a:pPr>
            <a:r>
              <a:rPr lang="en-US" smtClean="0"/>
              <a:t>Finally, click Ok to apply the changes.</a:t>
            </a:r>
          </a:p>
          <a:p>
            <a:pPr>
              <a:spcBef>
                <a:spcPct val="0"/>
              </a:spcBef>
            </a:pPr>
            <a:r>
              <a:rPr lang="en-US" smtClean="0"/>
              <a:t>* Note that if you want to do this on multiple slides, add the ticker onto the Slide Master (Click View &gt; Master &gt; Slide Master), instead of the current slide.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b="1" smtClean="0"/>
              <a:t>Download:</a:t>
            </a:r>
            <a:r>
              <a:rPr lang="en-US" smtClean="0"/>
              <a:t> </a:t>
            </a:r>
            <a:r>
              <a:rPr lang="en-US" smtClean="0">
                <a:hlinkClick r:id="rId4"/>
              </a:rPr>
              <a:t>Scrolling Ticker Effect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hu-HU" smtClean="0"/>
          </a:p>
        </p:txBody>
      </p:sp>
      <p:sp>
        <p:nvSpPr>
          <p:cNvPr id="410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5B090F-349E-42D6-9D55-A7EDEDF5CF44}" type="slidenum">
              <a:rPr lang="hu-HU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57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84927" indent="-30189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07580" indent="-24151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90611" indent="-24151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3643" indent="-24151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E694BB-62B3-4D97-8B3A-01C086615A09}" type="slidenum">
              <a:rPr lang="hu-HU"/>
              <a:pPr eaLnBrk="1" hangingPunct="1"/>
              <a:t>2</a:t>
            </a:fld>
            <a:endParaRPr lang="hu-H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0988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8DEF6C-A6B3-442F-AE1F-0D063B872C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8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6410607" y="6944442"/>
            <a:ext cx="2087172" cy="2987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70878" y="4680466"/>
            <a:ext cx="5367019" cy="4434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24425" cy="3694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70878" y="4680466"/>
            <a:ext cx="5367019" cy="4434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24425" cy="3694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70878" y="4680466"/>
            <a:ext cx="5367019" cy="4434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24425" cy="3694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799514" y="9358913"/>
            <a:ext cx="2907743" cy="493018"/>
          </a:xfrm>
          <a:prstGeom prst="rect">
            <a:avLst/>
          </a:prstGeom>
        </p:spPr>
        <p:txBody>
          <a:bodyPr lIns="89730" tIns="44865" rIns="89730" bIns="44865"/>
          <a:lstStyle/>
          <a:p>
            <a:fld id="{180DE374-9170-4238-9387-1C4AD59CEF1A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9599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EA61D4-8F1B-485A-A41A-1463999F4445}" type="slidenum">
              <a:rPr lang="hu-HU"/>
              <a:pPr eaLnBrk="1" hangingPunct="1"/>
              <a:t>9</a:t>
            </a:fld>
            <a:endParaRPr lang="hu-HU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 anchor="b"/>
          <a:lstStyle>
            <a:lvl1pPr defTabSz="874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3F379BD-03DF-4EF3-9ABB-D8227594EC21}" type="slidenum">
              <a:rPr lang="en-US" sz="1100">
                <a:latin typeface="Times New Roman" pitchFamily="18" charset="0"/>
              </a:rPr>
              <a:pPr algn="r"/>
              <a:t>9</a:t>
            </a:fld>
            <a:endParaRPr lang="en-US" sz="1100">
              <a:latin typeface="Times New Roman" pitchFamily="18" charset="0"/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/>
          <a:lstStyle/>
          <a:p>
            <a:pPr eaLnBrk="1" hangingPunct="1">
              <a:lnSpc>
                <a:spcPct val="80000"/>
              </a:lnSpc>
            </a:pPr>
            <a:endParaRPr lang="hu-HU" sz="1000" smtClean="0"/>
          </a:p>
        </p:txBody>
      </p:sp>
    </p:spTree>
    <p:extLst>
      <p:ext uri="{BB962C8B-B14F-4D97-AF65-F5344CB8AC3E}">
        <p14:creationId xmlns:p14="http://schemas.microsoft.com/office/powerpoint/2010/main" val="29410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EA61D4-8F1B-485A-A41A-1463999F4445}" type="slidenum">
              <a:rPr lang="hu-HU"/>
              <a:pPr eaLnBrk="1" hangingPunct="1"/>
              <a:t>10</a:t>
            </a:fld>
            <a:endParaRPr lang="hu-HU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 anchor="b"/>
          <a:lstStyle>
            <a:lvl1pPr defTabSz="874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3F379BD-03DF-4EF3-9ABB-D8227594EC21}" type="slidenum">
              <a:rPr lang="en-US" sz="1100">
                <a:latin typeface="Times New Roman" pitchFamily="18" charset="0"/>
              </a:rPr>
              <a:pPr algn="r"/>
              <a:t>10</a:t>
            </a:fld>
            <a:endParaRPr lang="en-US" sz="1100">
              <a:latin typeface="Times New Roman" pitchFamily="18" charset="0"/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/>
          <a:lstStyle/>
          <a:p>
            <a:pPr eaLnBrk="1" hangingPunct="1">
              <a:lnSpc>
                <a:spcPct val="80000"/>
              </a:lnSpc>
            </a:pPr>
            <a:endParaRPr lang="hu-HU" sz="1000" smtClean="0"/>
          </a:p>
        </p:txBody>
      </p:sp>
    </p:spTree>
    <p:extLst>
      <p:ext uri="{BB962C8B-B14F-4D97-AF65-F5344CB8AC3E}">
        <p14:creationId xmlns:p14="http://schemas.microsoft.com/office/powerpoint/2010/main" val="424265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hu-HU" dirty="0" smtClean="0"/>
              <a:t>Mintacím </a:t>
            </a:r>
            <a:r>
              <a:rPr lang="hu-HU" dirty="0"/>
              <a:t>szerkesztése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hu-HU"/>
              <a:t>Alcím mintájának szerkesztése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733800" y="260350"/>
            <a:ext cx="5181600" cy="156845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533400" y="1916113"/>
            <a:ext cx="8382000" cy="4419600"/>
          </a:xfrm>
        </p:spPr>
        <p:txBody>
          <a:bodyPr/>
          <a:lstStyle/>
          <a:p>
            <a:pPr lvl="0"/>
            <a:endParaRPr lang="hu-H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115C-B887-45FB-AAD8-6D30E86D194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713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MI1.jpg                                                       00703EF4MY HD                          BE93234D: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764" y="0"/>
            <a:ext cx="9142059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533400" y="3657600"/>
            <a:ext cx="7772400" cy="11430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chemeClr val="bg1"/>
                </a:solidFill>
              </a:rPr>
              <a:t>PMI PowerPoint Template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Maximum 2 Lines, Arial 28pt bold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533400" y="5715000"/>
            <a:ext cx="6400800" cy="762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algn="l" eaLnBrk="1" hangingPunct="1">
              <a:lnSpc>
                <a:spcPct val="100000"/>
              </a:lnSpc>
            </a:pPr>
            <a:r>
              <a:rPr lang="en-US" sz="1800" dirty="0" smtClean="0"/>
              <a:t>Name of Presenter, 18pt Regular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800" dirty="0" smtClean="0"/>
              <a:t>DD Month YYYY</a:t>
            </a:r>
            <a:endParaRPr lang="en-US" sz="1200" dirty="0" smtClean="0"/>
          </a:p>
        </p:txBody>
      </p:sp>
    </p:spTree>
  </p:cSld>
  <p:clrMapOvr>
    <a:masterClrMapping/>
  </p:clrMapOvr>
  <p:transition spd="slow" advTm="5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 userDrawn="1"/>
        </p:nvSpPr>
        <p:spPr bwMode="auto">
          <a:xfrm>
            <a:off x="357188" y="1285875"/>
            <a:ext cx="864393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hu-HU" sz="3000" b="0" kern="0" dirty="0">
              <a:solidFill>
                <a:srgbClr val="21448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4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80121-1307-4229-9E10-C028BAD007B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384BF-90E6-4EE6-AEB2-4534D14AFA3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Font typeface="Wingdings" pitchFamily="2" charset="2"/>
              <a:buChar char="§"/>
              <a:defRPr/>
            </a:lvl2pPr>
            <a:lvl4pPr>
              <a:buFont typeface="Arial" pitchFamily="34" charset="0"/>
              <a:buChar char="•"/>
              <a:defRPr/>
            </a:lvl4pPr>
          </a:lstStyle>
          <a:p>
            <a:pPr lvl="0"/>
            <a:endParaRPr lang="hu-H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B8A00-B096-47BF-9616-0DEDB724D05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C7360-CA10-4496-8F24-B86368BC0E2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3400" y="1916113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1916113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1C8C7-BDA0-4689-949A-C3297B5767A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E5992-6112-40F4-BB0D-F1B55B9B316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20. Körkapcsolás</a:t>
            </a:r>
            <a:endParaRPr lang="hu-H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A094-7CDD-4775-AC2B-452696EBE59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67744" y="260350"/>
            <a:ext cx="6647656" cy="792386"/>
          </a:xfrm>
        </p:spPr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533400" y="1916113"/>
            <a:ext cx="4114800" cy="4419600"/>
          </a:xfrm>
        </p:spPr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1916113"/>
            <a:ext cx="4114800" cy="44196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CEB0-7B59-4B8E-A491-A3A13ECA9A1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25" y="142875"/>
            <a:ext cx="6858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Ez legyen a cím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357313"/>
            <a:ext cx="8501062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szöveg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6713" y="6453188"/>
            <a:ext cx="17049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HFruti"/>
              </a:defRPr>
            </a:lvl1pPr>
          </a:lstStyle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3125" y="6453188"/>
            <a:ext cx="51435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58063" y="6453188"/>
            <a:ext cx="164306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j-lt"/>
                <a:cs typeface="+mn-cs"/>
              </a:defRPr>
            </a:lvl1pPr>
          </a:lstStyle>
          <a:p>
            <a:pPr>
              <a:defRPr/>
            </a:pPr>
            <a:fld id="{AC1A2BA3-E2B6-4850-AB31-BE9EB7ED672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61" r:id="rId10"/>
    <p:sldLayoutId id="21474836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14488"/>
          </a:solidFill>
          <a:latin typeface="HFruti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png"/><Relationship Id="rId3" Type="http://schemas.openxmlformats.org/officeDocument/2006/relationships/hyperlink" Target="http://www.pmsz.hu/" TargetMode="External"/><Relationship Id="rId21" Type="http://schemas.openxmlformats.org/officeDocument/2006/relationships/image" Target="../media/image26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5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image" Target="../media/image16.gif"/><Relationship Id="rId24" Type="http://schemas.openxmlformats.org/officeDocument/2006/relationships/image" Target="../media/image29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23" Type="http://schemas.openxmlformats.org/officeDocument/2006/relationships/image" Target="../media/image28.jpeg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png"/><Relationship Id="rId22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" name="Rectangle 1"/>
          <p:cNvSpPr/>
          <p:nvPr/>
        </p:nvSpPr>
        <p:spPr>
          <a:xfrm>
            <a:off x="251520" y="316739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/>
              <a:t>A rendezvény arany fokozatú szponzorai az:</a:t>
            </a:r>
            <a:endParaRPr lang="hu-HU" sz="2000" dirty="0"/>
          </a:p>
          <a:p>
            <a:pPr algn="ctr"/>
            <a:r>
              <a:rPr lang="hu-HU" sz="2000" b="1" dirty="0"/>
              <a:t>IBM, Microsoft Magyarország, Provice Kft.</a:t>
            </a:r>
            <a:endParaRPr lang="hu-HU" sz="2000" dirty="0"/>
          </a:p>
        </p:txBody>
      </p:sp>
      <p:pic>
        <p:nvPicPr>
          <p:cNvPr id="1026" name="Picture 2" descr="http://www.pmsz.hu/system/files/ibm_logo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128"/>
            <a:ext cx="188999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msz.hu/system/files/micrsoft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128"/>
            <a:ext cx="317454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msz.hu/system/files/provice_logo_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128"/>
            <a:ext cx="204444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601924" y="4542219"/>
            <a:ext cx="59401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rendezvény ezüst fokozatú szponzora a: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Control Expert Kft.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036" name="Picture 12" descr="http://www.pmsz.hu/system/files/pce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108227"/>
            <a:ext cx="2592288" cy="5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55172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b="1" dirty="0">
                <a:cs typeface="Times New Roman" panose="02020603050405020304" pitchFamily="18" charset="0"/>
              </a:rPr>
              <a:t>Stratégiai partnerünk a:</a:t>
            </a:r>
            <a:br>
              <a:rPr lang="hu-HU" sz="1600" b="1" dirty="0">
                <a:cs typeface="Times New Roman" panose="02020603050405020304" pitchFamily="18" charset="0"/>
              </a:rPr>
            </a:br>
            <a:r>
              <a:rPr lang="hu-HU" sz="1600" b="1" dirty="0" smtClean="0">
                <a:cs typeface="Times New Roman" panose="02020603050405020304" pitchFamily="18" charset="0"/>
              </a:rPr>
              <a:t>PMI </a:t>
            </a:r>
            <a:r>
              <a:rPr lang="hu-HU" sz="1600" b="1" dirty="0">
                <a:cs typeface="Times New Roman" panose="02020603050405020304" pitchFamily="18" charset="0"/>
              </a:rPr>
              <a:t>Budapest, Magyar Tagozat</a:t>
            </a:r>
            <a:endParaRPr lang="hu-HU" sz="1600" dirty="0">
              <a:cs typeface="Times New Roman" panose="02020603050405020304" pitchFamily="18" charset="0"/>
            </a:endParaRPr>
          </a:p>
        </p:txBody>
      </p:sp>
      <p:pic>
        <p:nvPicPr>
          <p:cNvPr id="1040" name="Picture 16" descr="http://www.pmsz.hu/system/files/pm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23" y="6093296"/>
            <a:ext cx="1927290" cy="70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1201976"/>
            <a:ext cx="8640960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hu-H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20. PMSZ Körkapcsolás</a:t>
            </a:r>
          </a:p>
          <a:p>
            <a:pPr algn="ctr"/>
            <a:r>
              <a:rPr lang="hu-H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Aki </a:t>
            </a:r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kimarad, az lemarad?! </a:t>
            </a:r>
            <a:endParaRPr lang="hu-H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Projekt-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Program- és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Portfóliómenedzsment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Alkalmazások 2013</a:t>
            </a:r>
            <a:endParaRPr lang="hu-H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hu-HU" sz="5500" dirty="0" smtClean="0"/>
              <a:t>Körkapcsolások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70654222"/>
              </p:ext>
            </p:extLst>
          </p:nvPr>
        </p:nvGraphicFramePr>
        <p:xfrm>
          <a:off x="252480" y="1196752"/>
          <a:ext cx="86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" name="Szövegdoboz 33"/>
          <p:cNvSpPr txBox="1"/>
          <p:nvPr/>
        </p:nvSpPr>
        <p:spPr>
          <a:xfrm>
            <a:off x="467544" y="56420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10.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5" name="Szövegdoboz 34"/>
          <p:cNvSpPr txBox="1"/>
          <p:nvPr/>
        </p:nvSpPr>
        <p:spPr>
          <a:xfrm>
            <a:off x="971600" y="463397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9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6" name="Szövegdoboz 35"/>
          <p:cNvSpPr txBox="1"/>
          <p:nvPr/>
        </p:nvSpPr>
        <p:spPr>
          <a:xfrm>
            <a:off x="1115616" y="362586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8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7" name="Szövegdoboz 36"/>
          <p:cNvSpPr txBox="1"/>
          <p:nvPr/>
        </p:nvSpPr>
        <p:spPr>
          <a:xfrm>
            <a:off x="971600" y="261774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7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467544" y="160963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6.</a:t>
            </a:r>
            <a:endParaRPr lang="hu-HU" sz="2800" dirty="0">
              <a:solidFill>
                <a:srgbClr val="56688A"/>
              </a:solidFill>
            </a:endParaRPr>
          </a:p>
        </p:txBody>
      </p:sp>
      <p:pic>
        <p:nvPicPr>
          <p:cNvPr id="39" name="Picture 10" descr="http://www.stampa.unibocconi.it/immagini/LA4_torta20anni2011052716524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6632"/>
            <a:ext cx="951756" cy="92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1A094-7CDD-4775-AC2B-452696EBE599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90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hu-HU" sz="5500" dirty="0" smtClean="0"/>
              <a:t>Körkapcsolások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04779776"/>
              </p:ext>
            </p:extLst>
          </p:nvPr>
        </p:nvGraphicFramePr>
        <p:xfrm>
          <a:off x="252480" y="1197352"/>
          <a:ext cx="86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zövegdoboz 11"/>
          <p:cNvSpPr txBox="1"/>
          <p:nvPr/>
        </p:nvSpPr>
        <p:spPr>
          <a:xfrm>
            <a:off x="467544" y="56420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15.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971600" y="463397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14.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1115616" y="362586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13.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971600" y="261774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12.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467544" y="160963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11.</a:t>
            </a:r>
            <a:endParaRPr lang="hu-HU" sz="2800" dirty="0">
              <a:solidFill>
                <a:srgbClr val="56688A"/>
              </a:solidFill>
            </a:endParaRPr>
          </a:p>
        </p:txBody>
      </p:sp>
      <p:pic>
        <p:nvPicPr>
          <p:cNvPr id="17" name="Picture 10" descr="http://www.stampa.unibocconi.it/immagini/LA4_torta20anni2011052716524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6632"/>
            <a:ext cx="951756" cy="92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1A094-7CDD-4775-AC2B-452696EBE599}" type="slidenum">
              <a:rPr lang="hu-HU" smtClean="0"/>
              <a:pPr>
                <a:defRPr/>
              </a:pPr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4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hu-HU" sz="5500" dirty="0" smtClean="0"/>
              <a:t>Körkapcsolások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5469317"/>
              </p:ext>
            </p:extLst>
          </p:nvPr>
        </p:nvGraphicFramePr>
        <p:xfrm>
          <a:off x="252480" y="1197352"/>
          <a:ext cx="86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467544" y="56420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20.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899592" y="463397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19.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1115616" y="362586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18.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971600" y="263691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17.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467544" y="160963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16.</a:t>
            </a:r>
            <a:endParaRPr lang="hu-HU" sz="2800" dirty="0">
              <a:solidFill>
                <a:srgbClr val="56688A"/>
              </a:solidFill>
            </a:endParaRPr>
          </a:p>
        </p:txBody>
      </p:sp>
      <p:pic>
        <p:nvPicPr>
          <p:cNvPr id="9" name="Picture 10" descr="http://www.stampa.unibocconi.it/immagini/LA4_torta20anni2011052716524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6632"/>
            <a:ext cx="951756" cy="92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 dirty="0"/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 dirty="0"/>
          </a:p>
        </p:txBody>
      </p:sp>
      <p:sp>
        <p:nvSpPr>
          <p:cNvPr id="11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1A094-7CDD-4775-AC2B-452696EBE599}" type="slidenum">
              <a:rPr lang="hu-HU" smtClean="0"/>
              <a:pPr>
                <a:defRPr/>
              </a:pPr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25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Kezdetektől napjainkig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80121-1307-4229-9E10-C028BAD007B1}" type="slidenum">
              <a:rPr lang="hu-HU" smtClean="0"/>
              <a:pPr>
                <a:defRPr/>
              </a:pPr>
              <a:t>13</a:t>
            </a:fld>
            <a:endParaRPr lang="hu-HU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402116319"/>
              </p:ext>
            </p:extLst>
          </p:nvPr>
        </p:nvGraphicFramePr>
        <p:xfrm>
          <a:off x="611560" y="980728"/>
          <a:ext cx="7992888" cy="5472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85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6400800"/>
            <a:ext cx="9144000" cy="38100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hu-H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-11360150" y="6400800"/>
            <a:ext cx="162575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hu-HU" dirty="0"/>
              <a:t>20. Körkapcsolás </a:t>
            </a:r>
            <a:r>
              <a:rPr lang="hu-HU" dirty="0" smtClean="0"/>
              <a:t>: Aki </a:t>
            </a:r>
            <a:r>
              <a:rPr lang="hu-HU" dirty="0"/>
              <a:t>kimarad, az lemarad?! </a:t>
            </a:r>
            <a:r>
              <a:rPr lang="hu-HU" dirty="0" smtClean="0"/>
              <a:t>Projekt-</a:t>
            </a:r>
            <a:r>
              <a:rPr lang="hu-HU" dirty="0"/>
              <a:t>, Program- és Portfoliómenedzsment Alkalmazások </a:t>
            </a:r>
            <a:r>
              <a:rPr lang="hu-HU" dirty="0" smtClean="0"/>
              <a:t>2013</a:t>
            </a:r>
            <a:endParaRPr lang="hu-HU" dirty="0"/>
          </a:p>
        </p:txBody>
      </p:sp>
      <p:pic>
        <p:nvPicPr>
          <p:cNvPr id="7" name="Picture 8" descr="http://www.kisvakond.hu/images/dok/torta_2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834314" cy="553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10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4313"/>
            <a:ext cx="8496300" cy="3205162"/>
          </a:xfrm>
        </p:spPr>
        <p:txBody>
          <a:bodyPr/>
          <a:lstStyle/>
          <a:p>
            <a:pPr eaLnBrk="1" hangingPunct="1"/>
            <a:r>
              <a:rPr lang="hu-HU" b="1" dirty="0"/>
              <a:t>Körkapcsolás </a:t>
            </a:r>
            <a:r>
              <a:rPr lang="hu-HU" b="1" dirty="0" smtClean="0"/>
              <a:t>20.</a:t>
            </a:r>
            <a:r>
              <a:rPr lang="hu-HU" b="1" dirty="0"/>
              <a:t/>
            </a:r>
            <a:br>
              <a:rPr lang="hu-HU" b="1" dirty="0"/>
            </a:br>
            <a:r>
              <a:rPr lang="hu-HU" b="1" dirty="0"/>
              <a:t/>
            </a:r>
            <a:br>
              <a:rPr lang="hu-HU" b="1" dirty="0"/>
            </a:br>
            <a:r>
              <a:rPr lang="hu-HU" sz="3600" b="1" dirty="0"/>
              <a:t>Aki kimarad, az lemarad?! </a:t>
            </a:r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200" b="1" dirty="0" smtClean="0"/>
              <a:t>Projekt-</a:t>
            </a:r>
            <a:r>
              <a:rPr lang="hu-HU" sz="3200" b="1" dirty="0"/>
              <a:t>, Program- és Portfoliómenedzsment Alkalmazások 2013</a:t>
            </a:r>
            <a:r>
              <a:rPr lang="hu-HU" sz="4000" b="1" dirty="0"/>
              <a:t/>
            </a:r>
            <a:br>
              <a:rPr lang="hu-HU" sz="4000" b="1" dirty="0"/>
            </a:br>
            <a:r>
              <a:rPr lang="pl-PL" sz="3200" b="1" dirty="0" smtClean="0"/>
              <a:t>Bevezető</a:t>
            </a:r>
            <a:endParaRPr lang="hu-HU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797425"/>
            <a:ext cx="7848600" cy="18018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u-HU" sz="2000" b="1" dirty="0" smtClean="0"/>
              <a:t>2013. </a:t>
            </a:r>
            <a:r>
              <a:rPr lang="hu-HU" sz="2000" b="1" dirty="0"/>
              <a:t>o</a:t>
            </a:r>
            <a:r>
              <a:rPr lang="hu-HU" sz="2000" b="1" dirty="0" smtClean="0"/>
              <a:t>któber 17.</a:t>
            </a:r>
          </a:p>
          <a:p>
            <a:pPr eaLnBrk="1" hangingPunct="1">
              <a:lnSpc>
                <a:spcPct val="80000"/>
              </a:lnSpc>
            </a:pPr>
            <a:endParaRPr lang="hu-HU" sz="2000" b="1" dirty="0" smtClean="0"/>
          </a:p>
          <a:p>
            <a:pPr eaLnBrk="1" hangingPunct="1">
              <a:lnSpc>
                <a:spcPct val="80000"/>
              </a:lnSpc>
            </a:pPr>
            <a:r>
              <a:rPr lang="hu-HU" sz="2800" b="1" dirty="0" smtClean="0"/>
              <a:t>Cserna József</a:t>
            </a:r>
          </a:p>
          <a:p>
            <a:pPr eaLnBrk="1" hangingPunct="1">
              <a:lnSpc>
                <a:spcPct val="80000"/>
              </a:lnSpc>
            </a:pPr>
            <a:r>
              <a:rPr lang="hu-HU" sz="2000" b="1" dirty="0" smtClean="0"/>
              <a:t>elnök</a:t>
            </a:r>
          </a:p>
          <a:p>
            <a:pPr eaLnBrk="1" hangingPunct="1">
              <a:lnSpc>
                <a:spcPct val="80000"/>
              </a:lnSpc>
            </a:pPr>
            <a:r>
              <a:rPr lang="hu-HU" sz="2000" b="1" dirty="0" smtClean="0"/>
              <a:t>Magyar Projektmenedzsment Szövetség</a:t>
            </a:r>
          </a:p>
        </p:txBody>
      </p:sp>
    </p:spTree>
    <p:extLst>
      <p:ext uri="{BB962C8B-B14F-4D97-AF65-F5344CB8AC3E}">
        <p14:creationId xmlns:p14="http://schemas.microsoft.com/office/powerpoint/2010/main" val="136776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" name="Rectangle 1"/>
          <p:cNvSpPr/>
          <p:nvPr/>
        </p:nvSpPr>
        <p:spPr>
          <a:xfrm>
            <a:off x="251520" y="316739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/>
              <a:t>A rendezvény arany fokozatú szponzorai az:</a:t>
            </a:r>
            <a:endParaRPr lang="hu-HU" sz="2000" dirty="0"/>
          </a:p>
          <a:p>
            <a:pPr algn="ctr"/>
            <a:r>
              <a:rPr lang="hu-HU" sz="2000" b="1" dirty="0"/>
              <a:t>IBM, Microsoft Magyarország, Provice Kft.</a:t>
            </a:r>
            <a:endParaRPr lang="hu-HU" sz="2000" dirty="0"/>
          </a:p>
        </p:txBody>
      </p:sp>
      <p:pic>
        <p:nvPicPr>
          <p:cNvPr id="1026" name="Picture 2" descr="http://www.pmsz.hu/system/files/ibm_logo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128"/>
            <a:ext cx="188999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msz.hu/system/files/micrsoft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128"/>
            <a:ext cx="317454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msz.hu/system/files/provice_logo_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128"/>
            <a:ext cx="204444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601924" y="4542219"/>
            <a:ext cx="59401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rendezvény ezüst fokozatú szponzora a:</a:t>
            </a:r>
            <a: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hu-HU" altLang="hu-H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Control Expert Kft.</a:t>
            </a:r>
            <a:endParaRPr kumimoji="0" lang="hu-HU" altLang="hu-H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036" name="Picture 12" descr="http://www.pmsz.hu/system/files/pce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108227"/>
            <a:ext cx="2592288" cy="5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55172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b="1" dirty="0">
                <a:cs typeface="Times New Roman" panose="02020603050405020304" pitchFamily="18" charset="0"/>
              </a:rPr>
              <a:t>Stratégiai partnerünk a:</a:t>
            </a:r>
            <a:br>
              <a:rPr lang="hu-HU" sz="1600" b="1" dirty="0">
                <a:cs typeface="Times New Roman" panose="02020603050405020304" pitchFamily="18" charset="0"/>
              </a:rPr>
            </a:br>
            <a:r>
              <a:rPr lang="hu-HU" sz="1600" b="1" dirty="0" smtClean="0">
                <a:cs typeface="Times New Roman" panose="02020603050405020304" pitchFamily="18" charset="0"/>
              </a:rPr>
              <a:t>PMI </a:t>
            </a:r>
            <a:r>
              <a:rPr lang="hu-HU" sz="1600" b="1" dirty="0">
                <a:cs typeface="Times New Roman" panose="02020603050405020304" pitchFamily="18" charset="0"/>
              </a:rPr>
              <a:t>Budapest, Magyar Tagozat</a:t>
            </a:r>
            <a:endParaRPr lang="hu-HU" sz="1600" dirty="0">
              <a:cs typeface="Times New Roman" panose="02020603050405020304" pitchFamily="18" charset="0"/>
            </a:endParaRPr>
          </a:p>
        </p:txBody>
      </p:sp>
      <p:pic>
        <p:nvPicPr>
          <p:cNvPr id="1040" name="Picture 16" descr="http://www.pmsz.hu/system/files/pm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23" y="6093296"/>
            <a:ext cx="1927290" cy="70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1201976"/>
            <a:ext cx="8640960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hu-H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20. PMSZ Körkapcsolás</a:t>
            </a:r>
          </a:p>
          <a:p>
            <a:pPr algn="ctr"/>
            <a:r>
              <a:rPr lang="hu-H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Aki </a:t>
            </a:r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kimarad, az lemarad?! </a:t>
            </a:r>
            <a:endParaRPr lang="hu-H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Projekt-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Program- és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Portfóliómenedzsment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Alkalmazások 2013</a:t>
            </a:r>
            <a:endParaRPr lang="hu-H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991908" y="655095"/>
            <a:ext cx="6858600" cy="94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14488"/>
              </a:buClr>
              <a:buSzPct val="25000"/>
              <a:buFont typeface="Arial"/>
              <a:buNone/>
            </a:pPr>
            <a:r>
              <a:rPr lang="hu-HU" sz="2800" b="0" i="0" u="none" strike="noStrike" cap="none" baseline="0">
                <a:solidFill>
                  <a:srgbClr val="214488"/>
                </a:solidFill>
                <a:latin typeface="Arial"/>
                <a:ea typeface="Arial"/>
                <a:cs typeface="Arial"/>
                <a:sym typeface="Arial"/>
              </a:rPr>
              <a:t>Szervezeti Tagjaink</a:t>
            </a:r>
          </a:p>
        </p:txBody>
      </p:sp>
      <p:sp>
        <p:nvSpPr>
          <p:cNvPr id="113" name="Shape 113"/>
          <p:cNvSpPr/>
          <p:nvPr/>
        </p:nvSpPr>
        <p:spPr>
          <a:xfrm>
            <a:off x="1123929" y="6228019"/>
            <a:ext cx="690445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hu-HU" sz="1800" b="1" i="0" u="none" strike="noStrike" cap="none" baseline="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Bővebb információ a PMSZ-ről és a tagságról:</a:t>
            </a:r>
            <a:r>
              <a:rPr lang="hu-HU" sz="18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u-HU" sz="1800" b="1" i="0" u="sng" strike="noStrike" cap="none" baseline="0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www.pmsz.hu</a:t>
            </a:r>
            <a:endParaRPr lang="hu-HU" sz="1800" b="1" i="0" u="sng" strike="noStrike" cap="none" baseline="0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333600" y="1664803"/>
            <a:ext cx="1580659" cy="6480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  <p:sp>
        <p:nvSpPr>
          <p:cNvPr id="115" name="Shape 115"/>
          <p:cNvSpPr/>
          <p:nvPr/>
        </p:nvSpPr>
        <p:spPr>
          <a:xfrm>
            <a:off x="2267742" y="1664803"/>
            <a:ext cx="1337286" cy="4680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sp>
      <p:sp>
        <p:nvSpPr>
          <p:cNvPr id="116" name="Shape 116"/>
          <p:cNvSpPr/>
          <p:nvPr/>
        </p:nvSpPr>
        <p:spPr>
          <a:xfrm>
            <a:off x="3851919" y="1854575"/>
            <a:ext cx="1056083" cy="8446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</p:sp>
      <p:sp>
        <p:nvSpPr>
          <p:cNvPr id="117" name="Shape 117"/>
          <p:cNvSpPr/>
          <p:nvPr/>
        </p:nvSpPr>
        <p:spPr>
          <a:xfrm>
            <a:off x="5436096" y="1750715"/>
            <a:ext cx="1224135" cy="6120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</p:sp>
      <p:sp>
        <p:nvSpPr>
          <p:cNvPr id="118" name="Shape 118"/>
          <p:cNvSpPr/>
          <p:nvPr/>
        </p:nvSpPr>
        <p:spPr>
          <a:xfrm>
            <a:off x="7105182" y="1542711"/>
            <a:ext cx="952500" cy="8572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</p:sp>
      <p:sp>
        <p:nvSpPr>
          <p:cNvPr id="119" name="Shape 119"/>
          <p:cNvSpPr/>
          <p:nvPr/>
        </p:nvSpPr>
        <p:spPr>
          <a:xfrm>
            <a:off x="5364087" y="2679808"/>
            <a:ext cx="1368152" cy="70150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</p:sp>
      <p:sp>
        <p:nvSpPr>
          <p:cNvPr id="120" name="Shape 120"/>
          <p:cNvSpPr/>
          <p:nvPr/>
        </p:nvSpPr>
        <p:spPr>
          <a:xfrm>
            <a:off x="7070409" y="2613648"/>
            <a:ext cx="952500" cy="10191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</p:sp>
      <p:sp>
        <p:nvSpPr>
          <p:cNvPr id="121" name="Shape 121"/>
          <p:cNvSpPr/>
          <p:nvPr/>
        </p:nvSpPr>
        <p:spPr>
          <a:xfrm>
            <a:off x="3931625" y="2814718"/>
            <a:ext cx="990600" cy="11525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</p:sp>
      <p:sp>
        <p:nvSpPr>
          <p:cNvPr id="122" name="Shape 122"/>
          <p:cNvSpPr/>
          <p:nvPr/>
        </p:nvSpPr>
        <p:spPr>
          <a:xfrm>
            <a:off x="726541" y="2399961"/>
            <a:ext cx="2659207" cy="4273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</p:sp>
      <p:sp>
        <p:nvSpPr>
          <p:cNvPr id="123" name="Shape 123"/>
          <p:cNvSpPr/>
          <p:nvPr/>
        </p:nvSpPr>
        <p:spPr>
          <a:xfrm>
            <a:off x="683568" y="3379958"/>
            <a:ext cx="1174571" cy="117457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</p:sp>
      <p:sp>
        <p:nvSpPr>
          <p:cNvPr id="124" name="Shape 124"/>
          <p:cNvSpPr/>
          <p:nvPr/>
        </p:nvSpPr>
        <p:spPr>
          <a:xfrm>
            <a:off x="1907703" y="3360785"/>
            <a:ext cx="1905000" cy="10763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</p:sp>
      <p:sp>
        <p:nvSpPr>
          <p:cNvPr id="125" name="Shape 125"/>
          <p:cNvSpPr/>
          <p:nvPr/>
        </p:nvSpPr>
        <p:spPr>
          <a:xfrm>
            <a:off x="4248566" y="4357758"/>
            <a:ext cx="899497" cy="106765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</p:sp>
      <p:sp>
        <p:nvSpPr>
          <p:cNvPr id="126" name="Shape 126"/>
          <p:cNvSpPr/>
          <p:nvPr/>
        </p:nvSpPr>
        <p:spPr>
          <a:xfrm>
            <a:off x="5406125" y="3390982"/>
            <a:ext cx="1284077" cy="96677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</p:sp>
      <p:sp>
        <p:nvSpPr>
          <p:cNvPr id="127" name="Shape 127"/>
          <p:cNvSpPr/>
          <p:nvPr/>
        </p:nvSpPr>
        <p:spPr>
          <a:xfrm>
            <a:off x="1876121" y="4357754"/>
            <a:ext cx="1968155" cy="55108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</p:sp>
      <p:sp>
        <p:nvSpPr>
          <p:cNvPr id="128" name="Shape 128"/>
          <p:cNvSpPr/>
          <p:nvPr/>
        </p:nvSpPr>
        <p:spPr>
          <a:xfrm>
            <a:off x="726541" y="4991246"/>
            <a:ext cx="1312839" cy="63269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</p:sp>
      <p:sp>
        <p:nvSpPr>
          <p:cNvPr id="129" name="Shape 129"/>
          <p:cNvSpPr/>
          <p:nvPr/>
        </p:nvSpPr>
        <p:spPr>
          <a:xfrm>
            <a:off x="6588224" y="5134673"/>
            <a:ext cx="1622878" cy="45456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</p:sp>
      <p:sp>
        <p:nvSpPr>
          <p:cNvPr id="130" name="Shape 130"/>
          <p:cNvSpPr/>
          <p:nvPr/>
        </p:nvSpPr>
        <p:spPr>
          <a:xfrm>
            <a:off x="5444417" y="4455485"/>
            <a:ext cx="1758683" cy="48568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</p:sp>
      <p:sp>
        <p:nvSpPr>
          <p:cNvPr id="131" name="Shape 131"/>
          <p:cNvSpPr/>
          <p:nvPr/>
        </p:nvSpPr>
        <p:spPr>
          <a:xfrm>
            <a:off x="1043608" y="3008081"/>
            <a:ext cx="2104590" cy="42091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</p:sp>
      <p:sp>
        <p:nvSpPr>
          <p:cNvPr id="132" name="Shape 132"/>
          <p:cNvSpPr/>
          <p:nvPr/>
        </p:nvSpPr>
        <p:spPr>
          <a:xfrm>
            <a:off x="7524329" y="3861048"/>
            <a:ext cx="864095" cy="85053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</p:sp>
      <p:sp>
        <p:nvSpPr>
          <p:cNvPr id="133" name="Shape 133"/>
          <p:cNvSpPr/>
          <p:nvPr/>
        </p:nvSpPr>
        <p:spPr>
          <a:xfrm>
            <a:off x="2316057" y="4926891"/>
            <a:ext cx="1664284" cy="79885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</p:sp>
      <p:sp>
        <p:nvSpPr>
          <p:cNvPr id="134" name="Shape 134"/>
          <p:cNvSpPr/>
          <p:nvPr/>
        </p:nvSpPr>
        <p:spPr>
          <a:xfrm>
            <a:off x="1475656" y="4365104"/>
            <a:ext cx="2411199" cy="55107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  <a:ln>
            <a:noFill/>
          </a:ln>
        </p:spPr>
      </p:sp>
      <p:sp>
        <p:nvSpPr>
          <p:cNvPr id="135" name="Shape 135"/>
          <p:cNvSpPr/>
          <p:nvPr/>
        </p:nvSpPr>
        <p:spPr>
          <a:xfrm>
            <a:off x="2267750" y="4981800"/>
            <a:ext cx="1664300" cy="70152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1691680" y="947861"/>
            <a:ext cx="5670630" cy="945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hu-HU" sz="2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PMSZ Teadélután - November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99938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-342900">
              <a:spcBef>
                <a:spcPts val="0"/>
              </a:spcBef>
              <a:buSzPct val="100694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Téma: 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IPMA Világkongresszus</a:t>
            </a:r>
            <a:r>
              <a:rPr lang="hu-HU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</a:t>
            </a:r>
            <a:r>
              <a:rPr lang="hu-HU" dirty="0" smtClean="0"/>
              <a:t>eszámoló</a:t>
            </a:r>
            <a:endParaRPr lang="hu-HU"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Időpont: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2013. november 13., 17:00-19:00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Helyszín: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KPMG Székház, Budapest, XIII., Váci út 99.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Előadó: 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Cserna József (PMSZ), 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Saád Tamás (</a:t>
            </a:r>
            <a:r>
              <a:rPr lang="hu-HU" dirty="0" smtClean="0"/>
              <a:t>AAM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hu-H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Részletes program: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Beszámoló a 27. IMPA Világkongresszusról, ami 2013-ban Dubrovnikban került megrendezésre</a:t>
            </a:r>
          </a:p>
        </p:txBody>
      </p:sp>
      <p:sp>
        <p:nvSpPr>
          <p:cNvPr id="87" name="Shape 87"/>
          <p:cNvSpPr/>
          <p:nvPr/>
        </p:nvSpPr>
        <p:spPr>
          <a:xfrm>
            <a:off x="7246272" y="109800"/>
            <a:ext cx="1790222" cy="1302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1691680" y="947861"/>
            <a:ext cx="5670630" cy="945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hu-HU" sz="2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PMSZ Teadélután - December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99938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Téma: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Viszlát 2013, Üdv 2014! Évzáró Teadélután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Időpont: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2013. december 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(később</a:t>
            </a:r>
            <a:r>
              <a:rPr lang="hu-HU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pontosítva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hu-H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342900">
              <a:buSzPct val="100694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Helyszín: </a:t>
            </a:r>
            <a:r>
              <a:rPr lang="hu-HU" dirty="0" smtClean="0"/>
              <a:t>később </a:t>
            </a:r>
            <a:r>
              <a:rPr lang="hu-HU" dirty="0"/>
              <a:t>pontosítva</a:t>
            </a:r>
            <a:endParaRPr lang="hu-HU" sz="2400" b="1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Előadó</a:t>
            </a: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Tardos Gergely (OTP Bank)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hu-HU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Részletes program: 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Tardos </a:t>
            </a:r>
            <a:r>
              <a:rPr lang="hu-HU" sz="24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Gergellyel, </a:t>
            </a:r>
            <a:r>
              <a:rPr lang="hu-HU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az OTP Bank elemzési központ vezetőjének segítségével értékeljük a 2013-as gazdasági évet, és megpróbáljuk megjósolni, hogy mi vár ránk 2014-ben</a:t>
            </a:r>
          </a:p>
          <a:p>
            <a:endParaRPr lang="hu-H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7246272" y="109800"/>
            <a:ext cx="1790222" cy="1302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6693" y="2937354"/>
            <a:ext cx="77724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hu-HU" sz="4400" dirty="0" smtClean="0">
                <a:solidFill>
                  <a:schemeClr val="bg1"/>
                </a:solidFill>
              </a:rPr>
              <a:t>„</a:t>
            </a:r>
            <a:r>
              <a:rPr lang="hu-HU" sz="4400" dirty="0" err="1" smtClean="0">
                <a:solidFill>
                  <a:schemeClr val="bg1"/>
                </a:solidFill>
              </a:rPr>
              <a:t>State</a:t>
            </a:r>
            <a:r>
              <a:rPr lang="hu-HU" sz="4400" dirty="0" smtClean="0">
                <a:solidFill>
                  <a:schemeClr val="bg1"/>
                </a:solidFill>
              </a:rPr>
              <a:t> of Art”</a:t>
            </a:r>
            <a:r>
              <a:rPr lang="hu-HU" dirty="0" smtClean="0">
                <a:solidFill>
                  <a:schemeClr val="bg1"/>
                </a:solidFill>
              </a:rPr>
              <a:t/>
            </a:r>
            <a:br>
              <a:rPr lang="hu-HU" dirty="0" smtClean="0">
                <a:solidFill>
                  <a:schemeClr val="bg1"/>
                </a:solidFill>
              </a:rPr>
            </a:br>
            <a:r>
              <a:rPr lang="hu-HU" dirty="0" smtClean="0">
                <a:solidFill>
                  <a:schemeClr val="bg1"/>
                </a:solidFill>
              </a:rPr>
              <a:t>PMI Budapest Projektmenedzsment Konferencia</a:t>
            </a:r>
            <a:br>
              <a:rPr lang="hu-HU" dirty="0" smtClean="0">
                <a:solidFill>
                  <a:schemeClr val="bg1"/>
                </a:solidFill>
              </a:rPr>
            </a:br>
            <a:r>
              <a:rPr lang="hu-HU" dirty="0" smtClean="0">
                <a:solidFill>
                  <a:schemeClr val="bg1"/>
                </a:solidFill>
              </a:rPr>
              <a:t>2013. november 7. – </a:t>
            </a:r>
            <a:r>
              <a:rPr lang="hu-HU" dirty="0" err="1" smtClean="0">
                <a:solidFill>
                  <a:schemeClr val="bg1"/>
                </a:solidFill>
              </a:rPr>
              <a:t>Marriott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Courtyard</a:t>
            </a:r>
            <a:r>
              <a:rPr lang="hu-HU" dirty="0" smtClean="0">
                <a:solidFill>
                  <a:schemeClr val="bg1"/>
                </a:solidFill>
              </a:rPr>
              <a:t> Budapest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715000"/>
            <a:ext cx="6400800" cy="762000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hu-HU" sz="1800" dirty="0" smtClean="0"/>
              <a:t>PMI Budapest, Magyar Tagozat</a:t>
            </a:r>
            <a:endParaRPr lang="en-US" sz="1800" dirty="0" smtClean="0"/>
          </a:p>
          <a:p>
            <a:pPr algn="l" eaLnBrk="1" hangingPunct="1">
              <a:lnSpc>
                <a:spcPct val="100000"/>
              </a:lnSpc>
            </a:pPr>
            <a:r>
              <a:rPr lang="hu-HU" sz="1800" dirty="0" err="1" smtClean="0"/>
              <a:t>www.pmi.hu</a:t>
            </a:r>
            <a:endParaRPr lang="en-US" sz="1200" dirty="0" smtClean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2200275" cy="790575"/>
          </a:xfrm>
          <a:prstGeom prst="rect">
            <a:avLst/>
          </a:prstGeom>
        </p:spPr>
      </p:pic>
      <p:pic>
        <p:nvPicPr>
          <p:cNvPr id="2050" name="Picture 2" descr="10év pmi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5617572"/>
            <a:ext cx="1115589" cy="114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Kremmer\AppData\Local\Temp\SNAGHTMLc6efc6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94" y="5627986"/>
            <a:ext cx="1146362" cy="114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Év Projektmenedzsere díj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80121-1307-4229-9E10-C028BAD007B1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  <p:sp>
        <p:nvSpPr>
          <p:cNvPr id="51" name="Téglalap 50"/>
          <p:cNvSpPr/>
          <p:nvPr/>
        </p:nvSpPr>
        <p:spPr>
          <a:xfrm>
            <a:off x="-36512" y="5805264"/>
            <a:ext cx="9144000" cy="108012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6" name="Csoportba foglalás 13"/>
          <p:cNvGrpSpPr/>
          <p:nvPr/>
        </p:nvGrpSpPr>
        <p:grpSpPr>
          <a:xfrm>
            <a:off x="70992" y="2569231"/>
            <a:ext cx="8964488" cy="351656"/>
            <a:chOff x="70992" y="2276872"/>
            <a:chExt cx="8964488" cy="351656"/>
          </a:xfrm>
        </p:grpSpPr>
        <p:sp>
          <p:nvSpPr>
            <p:cNvPr id="52" name="Lekerekített téglalap 51"/>
            <p:cNvSpPr/>
            <p:nvPr/>
          </p:nvSpPr>
          <p:spPr>
            <a:xfrm>
              <a:off x="70992" y="2276872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2009</a:t>
              </a:r>
            </a:p>
          </p:txBody>
        </p:sp>
        <p:sp>
          <p:nvSpPr>
            <p:cNvPr id="61" name="Lekerekített téglalap 60"/>
            <p:cNvSpPr/>
            <p:nvPr/>
          </p:nvSpPr>
          <p:spPr>
            <a:xfrm>
              <a:off x="911085" y="2276872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Mahler Gusztáv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tanácsadó</a:t>
              </a:r>
            </a:p>
          </p:txBody>
        </p:sp>
        <p:sp>
          <p:nvSpPr>
            <p:cNvPr id="70" name="Lekerekített téglalap 69"/>
            <p:cNvSpPr/>
            <p:nvPr/>
          </p:nvSpPr>
          <p:spPr>
            <a:xfrm>
              <a:off x="3167336" y="2276872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Magyar Telekom</a:t>
              </a:r>
            </a:p>
          </p:txBody>
        </p:sp>
        <p:sp>
          <p:nvSpPr>
            <p:cNvPr id="79" name="Lekerekített téglalap 78"/>
            <p:cNvSpPr/>
            <p:nvPr/>
          </p:nvSpPr>
          <p:spPr>
            <a:xfrm>
              <a:off x="5543600" y="2276872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Optika projekt, a Magyar Telekom szélessávú internet fejlesztési programja</a:t>
              </a:r>
            </a:p>
          </p:txBody>
        </p:sp>
      </p:grpSp>
      <p:grpSp>
        <p:nvGrpSpPr>
          <p:cNvPr id="7" name="Csoportba foglalás 12"/>
          <p:cNvGrpSpPr/>
          <p:nvPr/>
        </p:nvGrpSpPr>
        <p:grpSpPr>
          <a:xfrm>
            <a:off x="70992" y="3047932"/>
            <a:ext cx="8964488" cy="360040"/>
            <a:chOff x="70992" y="2780928"/>
            <a:chExt cx="8964488" cy="360040"/>
          </a:xfrm>
        </p:grpSpPr>
        <p:sp>
          <p:nvSpPr>
            <p:cNvPr id="53" name="Lekerekített téglalap 52"/>
            <p:cNvSpPr/>
            <p:nvPr/>
          </p:nvSpPr>
          <p:spPr>
            <a:xfrm>
              <a:off x="70992" y="2780928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2008</a:t>
              </a:r>
            </a:p>
          </p:txBody>
        </p:sp>
        <p:sp>
          <p:nvSpPr>
            <p:cNvPr id="62" name="Lekerekített téglalap 61"/>
            <p:cNvSpPr/>
            <p:nvPr/>
          </p:nvSpPr>
          <p:spPr>
            <a:xfrm>
              <a:off x="911085" y="2780928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Bartalis</a:t>
              </a: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Krisztina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EVO helyi projektvezető</a:t>
              </a:r>
            </a:p>
          </p:txBody>
        </p:sp>
        <p:sp>
          <p:nvSpPr>
            <p:cNvPr id="71" name="Lekerekített téglalap 70"/>
            <p:cNvSpPr/>
            <p:nvPr/>
          </p:nvSpPr>
          <p:spPr>
            <a:xfrm>
              <a:off x="3167336" y="2789312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Vodafone Magyarország</a:t>
              </a:r>
            </a:p>
          </p:txBody>
        </p:sp>
        <p:sp>
          <p:nvSpPr>
            <p:cNvPr id="80" name="Lekerekített téglalap 79"/>
            <p:cNvSpPr/>
            <p:nvPr/>
          </p:nvSpPr>
          <p:spPr>
            <a:xfrm>
              <a:off x="5543600" y="2789312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A Vodafone globális szintű EVO programjának részeként az első országban történő megvalósítási projekt</a:t>
              </a:r>
            </a:p>
          </p:txBody>
        </p:sp>
      </p:grpSp>
      <p:grpSp>
        <p:nvGrpSpPr>
          <p:cNvPr id="8" name="Csoportba foglalás 11"/>
          <p:cNvGrpSpPr/>
          <p:nvPr/>
        </p:nvGrpSpPr>
        <p:grpSpPr>
          <a:xfrm>
            <a:off x="70992" y="3535017"/>
            <a:ext cx="8964488" cy="360040"/>
            <a:chOff x="70992" y="3284984"/>
            <a:chExt cx="8964488" cy="360040"/>
          </a:xfrm>
        </p:grpSpPr>
        <p:sp>
          <p:nvSpPr>
            <p:cNvPr id="54" name="Lekerekített téglalap 53"/>
            <p:cNvSpPr/>
            <p:nvPr/>
          </p:nvSpPr>
          <p:spPr>
            <a:xfrm>
              <a:off x="70992" y="3284984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2007</a:t>
              </a:r>
            </a:p>
          </p:txBody>
        </p:sp>
        <p:sp>
          <p:nvSpPr>
            <p:cNvPr id="63" name="Lekerekített téglalap 62"/>
            <p:cNvSpPr/>
            <p:nvPr/>
          </p:nvSpPr>
          <p:spPr>
            <a:xfrm>
              <a:off x="911085" y="3284984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Károlyi László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vezérigazgató</a:t>
              </a:r>
              <a:endParaRPr kumimoji="0" lang="hu-H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2" name="Lekerekített téglalap 71"/>
            <p:cNvSpPr/>
            <p:nvPr/>
          </p:nvSpPr>
          <p:spPr>
            <a:xfrm>
              <a:off x="3167336" y="3293368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Legrand</a:t>
              </a: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Magyarország</a:t>
              </a:r>
            </a:p>
          </p:txBody>
        </p:sp>
        <p:sp>
          <p:nvSpPr>
            <p:cNvPr id="81" name="Lekerekített téglalap 80"/>
            <p:cNvSpPr/>
            <p:nvPr/>
          </p:nvSpPr>
          <p:spPr>
            <a:xfrm>
              <a:off x="5543600" y="3284984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FŐNIX kereskedelmi profitcentrum átszervezési projekt</a:t>
              </a:r>
            </a:p>
          </p:txBody>
        </p:sp>
      </p:grpSp>
      <p:grpSp>
        <p:nvGrpSpPr>
          <p:cNvPr id="9" name="Csoportba foglalás 10"/>
          <p:cNvGrpSpPr/>
          <p:nvPr/>
        </p:nvGrpSpPr>
        <p:grpSpPr>
          <a:xfrm>
            <a:off x="70992" y="4022102"/>
            <a:ext cx="8964488" cy="360040"/>
            <a:chOff x="70992" y="3789040"/>
            <a:chExt cx="8964488" cy="360040"/>
          </a:xfrm>
        </p:grpSpPr>
        <p:sp>
          <p:nvSpPr>
            <p:cNvPr id="55" name="Lekerekített téglalap 54"/>
            <p:cNvSpPr/>
            <p:nvPr/>
          </p:nvSpPr>
          <p:spPr>
            <a:xfrm>
              <a:off x="70992" y="3789040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2006</a:t>
              </a:r>
            </a:p>
          </p:txBody>
        </p:sp>
        <p:sp>
          <p:nvSpPr>
            <p:cNvPr id="64" name="Lekerekített téglalap 63"/>
            <p:cNvSpPr/>
            <p:nvPr/>
          </p:nvSpPr>
          <p:spPr>
            <a:xfrm>
              <a:off x="911085" y="3789040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Molnár Zoltán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projektmenedzser  </a:t>
              </a:r>
              <a:endParaRPr kumimoji="0" lang="hu-H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Lekerekített téglalap 72"/>
            <p:cNvSpPr/>
            <p:nvPr/>
          </p:nvSpPr>
          <p:spPr>
            <a:xfrm>
              <a:off x="3167336" y="3797424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Hewlett-Packard Magyarország</a:t>
              </a:r>
            </a:p>
          </p:txBody>
        </p:sp>
        <p:sp>
          <p:nvSpPr>
            <p:cNvPr id="82" name="Lekerekített téglalap 81"/>
            <p:cNvSpPr/>
            <p:nvPr/>
          </p:nvSpPr>
          <p:spPr>
            <a:xfrm>
              <a:off x="5543600" y="3797424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MOL </a:t>
              </a:r>
              <a:r>
                <a:rPr kumimoji="0" lang="hu-HU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desktop</a:t>
              </a: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és hálózat üzemeltetés (IS) előkészítő programja </a:t>
              </a:r>
            </a:p>
          </p:txBody>
        </p:sp>
      </p:grpSp>
      <p:grpSp>
        <p:nvGrpSpPr>
          <p:cNvPr id="10" name="Csoportba foglalás 9"/>
          <p:cNvGrpSpPr/>
          <p:nvPr/>
        </p:nvGrpSpPr>
        <p:grpSpPr>
          <a:xfrm>
            <a:off x="70992" y="4509187"/>
            <a:ext cx="8964488" cy="360040"/>
            <a:chOff x="70992" y="4293096"/>
            <a:chExt cx="8964488" cy="360040"/>
          </a:xfrm>
        </p:grpSpPr>
        <p:sp>
          <p:nvSpPr>
            <p:cNvPr id="56" name="Lekerekített téglalap 55"/>
            <p:cNvSpPr/>
            <p:nvPr/>
          </p:nvSpPr>
          <p:spPr>
            <a:xfrm>
              <a:off x="70992" y="4293096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2005</a:t>
              </a:r>
            </a:p>
          </p:txBody>
        </p:sp>
        <p:sp>
          <p:nvSpPr>
            <p:cNvPr id="65" name="Lekerekített téglalap 64"/>
            <p:cNvSpPr/>
            <p:nvPr/>
          </p:nvSpPr>
          <p:spPr>
            <a:xfrm>
              <a:off x="911085" y="4293096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Weiler</a:t>
              </a: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Zsolt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projektmenedzser </a:t>
              </a:r>
            </a:p>
          </p:txBody>
        </p:sp>
        <p:sp>
          <p:nvSpPr>
            <p:cNvPr id="74" name="Lekerekített téglalap 73"/>
            <p:cNvSpPr/>
            <p:nvPr/>
          </p:nvSpPr>
          <p:spPr>
            <a:xfrm>
              <a:off x="3167336" y="4301480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Hewlett-Packard Magyarország</a:t>
              </a:r>
            </a:p>
          </p:txBody>
        </p:sp>
        <p:sp>
          <p:nvSpPr>
            <p:cNvPr id="83" name="Lekerekített téglalap 82"/>
            <p:cNvSpPr/>
            <p:nvPr/>
          </p:nvSpPr>
          <p:spPr>
            <a:xfrm>
              <a:off x="5543600" y="4301480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Az ország egész területére kiterjedő, szélessávú szolgáltatást megvalósító  </a:t>
              </a:r>
              <a:r>
                <a:rPr kumimoji="0" lang="hu-HU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KözHáló</a:t>
              </a: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projekt </a:t>
              </a:r>
            </a:p>
          </p:txBody>
        </p:sp>
      </p:grpSp>
      <p:grpSp>
        <p:nvGrpSpPr>
          <p:cNvPr id="11" name="Csoportba foglalás 8"/>
          <p:cNvGrpSpPr/>
          <p:nvPr/>
        </p:nvGrpSpPr>
        <p:grpSpPr>
          <a:xfrm>
            <a:off x="70992" y="4996272"/>
            <a:ext cx="8964488" cy="360040"/>
            <a:chOff x="70992" y="4797152"/>
            <a:chExt cx="8964488" cy="360040"/>
          </a:xfrm>
        </p:grpSpPr>
        <p:sp>
          <p:nvSpPr>
            <p:cNvPr id="57" name="Lekerekített téglalap 56"/>
            <p:cNvSpPr/>
            <p:nvPr/>
          </p:nvSpPr>
          <p:spPr>
            <a:xfrm>
              <a:off x="70992" y="4797152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2004</a:t>
              </a:r>
            </a:p>
          </p:txBody>
        </p:sp>
        <p:sp>
          <p:nvSpPr>
            <p:cNvPr id="66" name="Lekerekített téglalap 65"/>
            <p:cNvSpPr/>
            <p:nvPr/>
          </p:nvSpPr>
          <p:spPr>
            <a:xfrm>
              <a:off x="911085" y="4797152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Oláh István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igazgató</a:t>
              </a:r>
              <a:endParaRPr kumimoji="0" lang="hu-H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Lekerekített téglalap 74"/>
            <p:cNvSpPr/>
            <p:nvPr/>
          </p:nvSpPr>
          <p:spPr>
            <a:xfrm>
              <a:off x="3167336" y="4805536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Kopint-Datorg</a:t>
              </a:r>
            </a:p>
          </p:txBody>
        </p:sp>
        <p:sp>
          <p:nvSpPr>
            <p:cNvPr id="84" name="Lekerekített téglalap 83"/>
            <p:cNvSpPr/>
            <p:nvPr/>
          </p:nvSpPr>
          <p:spPr>
            <a:xfrm>
              <a:off x="5543600" y="4805536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Az Elektronikus Kormányzati Gerinchálózatnak (EKG) az EU zártrendszerű TESTA hálózatához kapcsolása</a:t>
              </a:r>
            </a:p>
          </p:txBody>
        </p:sp>
      </p:grpSp>
      <p:grpSp>
        <p:nvGrpSpPr>
          <p:cNvPr id="12" name="Csoportba foglalás 7"/>
          <p:cNvGrpSpPr/>
          <p:nvPr/>
        </p:nvGrpSpPr>
        <p:grpSpPr>
          <a:xfrm>
            <a:off x="70992" y="5483357"/>
            <a:ext cx="8964488" cy="360040"/>
            <a:chOff x="70992" y="5301208"/>
            <a:chExt cx="8964488" cy="360040"/>
          </a:xfrm>
        </p:grpSpPr>
        <p:sp>
          <p:nvSpPr>
            <p:cNvPr id="58" name="Lekerekített téglalap 57"/>
            <p:cNvSpPr/>
            <p:nvPr/>
          </p:nvSpPr>
          <p:spPr>
            <a:xfrm>
              <a:off x="70992" y="5301208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2003</a:t>
              </a:r>
            </a:p>
          </p:txBody>
        </p:sp>
        <p:sp>
          <p:nvSpPr>
            <p:cNvPr id="67" name="Lekerekített téglalap 66"/>
            <p:cNvSpPr/>
            <p:nvPr/>
          </p:nvSpPr>
          <p:spPr>
            <a:xfrm>
              <a:off x="911085" y="5301208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Koller György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igazgató</a:t>
              </a:r>
              <a:endParaRPr kumimoji="0" lang="hu-H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6" name="Lekerekített téglalap 75"/>
            <p:cNvSpPr/>
            <p:nvPr/>
          </p:nvSpPr>
          <p:spPr>
            <a:xfrm>
              <a:off x="3167336" y="5309592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Pannon GSM</a:t>
              </a:r>
            </a:p>
          </p:txBody>
        </p:sp>
        <p:sp>
          <p:nvSpPr>
            <p:cNvPr id="85" name="Lekerekített téglalap 84"/>
            <p:cNvSpPr/>
            <p:nvPr/>
          </p:nvSpPr>
          <p:spPr>
            <a:xfrm>
              <a:off x="5543600" y="5309592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DJUICE szolgáltatás és márka bevezetése</a:t>
              </a:r>
            </a:p>
          </p:txBody>
        </p:sp>
      </p:grpSp>
      <p:grpSp>
        <p:nvGrpSpPr>
          <p:cNvPr id="13" name="Csoportba foglalás 6"/>
          <p:cNvGrpSpPr/>
          <p:nvPr/>
        </p:nvGrpSpPr>
        <p:grpSpPr>
          <a:xfrm>
            <a:off x="70992" y="5970442"/>
            <a:ext cx="8964488" cy="360040"/>
            <a:chOff x="70992" y="5805264"/>
            <a:chExt cx="8964488" cy="360040"/>
          </a:xfrm>
        </p:grpSpPr>
        <p:sp>
          <p:nvSpPr>
            <p:cNvPr id="59" name="Lekerekített téglalap 58"/>
            <p:cNvSpPr/>
            <p:nvPr/>
          </p:nvSpPr>
          <p:spPr>
            <a:xfrm>
              <a:off x="70992" y="5805264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2002</a:t>
              </a:r>
            </a:p>
          </p:txBody>
        </p:sp>
        <p:sp>
          <p:nvSpPr>
            <p:cNvPr id="68" name="Lekerekített téglalap 67"/>
            <p:cNvSpPr/>
            <p:nvPr/>
          </p:nvSpPr>
          <p:spPr>
            <a:xfrm>
              <a:off x="911085" y="5805264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Wittmann György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tanácsadó</a:t>
              </a:r>
              <a:endParaRPr kumimoji="0" lang="hu-H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Lekerekített téglalap 76"/>
            <p:cNvSpPr/>
            <p:nvPr/>
          </p:nvSpPr>
          <p:spPr>
            <a:xfrm>
              <a:off x="3167336" y="5813648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OTP Bank</a:t>
              </a:r>
            </a:p>
          </p:txBody>
        </p:sp>
        <p:sp>
          <p:nvSpPr>
            <p:cNvPr id="86" name="Lekerekített téglalap 85"/>
            <p:cNvSpPr/>
            <p:nvPr/>
          </p:nvSpPr>
          <p:spPr>
            <a:xfrm>
              <a:off x="5543600" y="5813648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OTP szlovák bankjának beintegrálása</a:t>
              </a:r>
            </a:p>
          </p:txBody>
        </p:sp>
      </p:grpSp>
      <p:grpSp>
        <p:nvGrpSpPr>
          <p:cNvPr id="14" name="Csoportba foglalás 5"/>
          <p:cNvGrpSpPr/>
          <p:nvPr/>
        </p:nvGrpSpPr>
        <p:grpSpPr>
          <a:xfrm>
            <a:off x="70992" y="6457528"/>
            <a:ext cx="8964488" cy="351656"/>
            <a:chOff x="70992" y="6457528"/>
            <a:chExt cx="8964488" cy="351656"/>
          </a:xfrm>
        </p:grpSpPr>
        <p:sp>
          <p:nvSpPr>
            <p:cNvPr id="60" name="Lekerekített téglalap 59"/>
            <p:cNvSpPr/>
            <p:nvPr/>
          </p:nvSpPr>
          <p:spPr>
            <a:xfrm>
              <a:off x="70992" y="6457528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2001</a:t>
              </a:r>
            </a:p>
          </p:txBody>
        </p:sp>
        <p:sp>
          <p:nvSpPr>
            <p:cNvPr id="69" name="Lekerekített téglalap 68"/>
            <p:cNvSpPr/>
            <p:nvPr/>
          </p:nvSpPr>
          <p:spPr>
            <a:xfrm>
              <a:off x="911085" y="6457528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Deményné Kertész Krisztina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hivatalvezető helyettes</a:t>
              </a:r>
            </a:p>
          </p:txBody>
        </p:sp>
        <p:sp>
          <p:nvSpPr>
            <p:cNvPr id="78" name="Lekerekített téglalap 77"/>
            <p:cNvSpPr/>
            <p:nvPr/>
          </p:nvSpPr>
          <p:spPr>
            <a:xfrm>
              <a:off x="3167336" y="6457528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BM Központi Nyilvántartó és Választási Hivatal</a:t>
              </a:r>
            </a:p>
          </p:txBody>
        </p:sp>
        <p:sp>
          <p:nvSpPr>
            <p:cNvPr id="87" name="Lekerekített téglalap 86"/>
            <p:cNvSpPr/>
            <p:nvPr/>
          </p:nvSpPr>
          <p:spPr>
            <a:xfrm>
              <a:off x="5543600" y="6457528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Magyarországi Okmányiroda Rendszer Megvalósító Projekt</a:t>
              </a:r>
            </a:p>
          </p:txBody>
        </p:sp>
      </p:grpSp>
      <p:grpSp>
        <p:nvGrpSpPr>
          <p:cNvPr id="15" name="Csoportba foglalás 14"/>
          <p:cNvGrpSpPr/>
          <p:nvPr/>
        </p:nvGrpSpPr>
        <p:grpSpPr>
          <a:xfrm>
            <a:off x="70992" y="2090530"/>
            <a:ext cx="8964488" cy="351656"/>
            <a:chOff x="70992" y="1781200"/>
            <a:chExt cx="8964488" cy="351656"/>
          </a:xfrm>
        </p:grpSpPr>
        <p:sp>
          <p:nvSpPr>
            <p:cNvPr id="88" name="Lekerekített téglalap 87"/>
            <p:cNvSpPr/>
            <p:nvPr/>
          </p:nvSpPr>
          <p:spPr>
            <a:xfrm>
              <a:off x="70992" y="1781200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2010</a:t>
              </a:r>
            </a:p>
          </p:txBody>
        </p:sp>
        <p:sp>
          <p:nvSpPr>
            <p:cNvPr id="89" name="Lekerekített téglalap 88"/>
            <p:cNvSpPr/>
            <p:nvPr/>
          </p:nvSpPr>
          <p:spPr>
            <a:xfrm>
              <a:off x="911085" y="1781200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Tuscher</a:t>
              </a:r>
              <a:r>
                <a:rPr kumimoji="0" lang="hu-HU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Béla Péter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projektvezető</a:t>
              </a:r>
            </a:p>
          </p:txBody>
        </p:sp>
        <p:sp>
          <p:nvSpPr>
            <p:cNvPr id="90" name="Lekerekített téglalap 89"/>
            <p:cNvSpPr/>
            <p:nvPr/>
          </p:nvSpPr>
          <p:spPr>
            <a:xfrm>
              <a:off x="3167336" y="1781200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Magyar Nemzeti Bank</a:t>
              </a:r>
            </a:p>
          </p:txBody>
        </p:sp>
        <p:sp>
          <p:nvSpPr>
            <p:cNvPr id="91" name="Lekerekített téglalap 90"/>
            <p:cNvSpPr/>
            <p:nvPr/>
          </p:nvSpPr>
          <p:spPr>
            <a:xfrm>
              <a:off x="5543600" y="1781200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Magyar Nemzeti Bank számítástechnikai infrastruktúrájának költöztetése</a:t>
              </a:r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72008" y="1611829"/>
            <a:ext cx="8964488" cy="351656"/>
            <a:chOff x="72008" y="1268760"/>
            <a:chExt cx="8964488" cy="351656"/>
          </a:xfrm>
        </p:grpSpPr>
        <p:sp>
          <p:nvSpPr>
            <p:cNvPr id="92" name="Lekerekített téglalap 91"/>
            <p:cNvSpPr/>
            <p:nvPr/>
          </p:nvSpPr>
          <p:spPr>
            <a:xfrm>
              <a:off x="72008" y="1268760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2011</a:t>
              </a:r>
            </a:p>
          </p:txBody>
        </p:sp>
        <p:sp>
          <p:nvSpPr>
            <p:cNvPr id="93" name="Lekerekített téglalap 92"/>
            <p:cNvSpPr/>
            <p:nvPr/>
          </p:nvSpPr>
          <p:spPr>
            <a:xfrm>
              <a:off x="912101" y="1268760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Schőberl</a:t>
              </a:r>
              <a:r>
                <a:rPr kumimoji="0" lang="hu-HU" sz="12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Krisztina</a:t>
              </a:r>
              <a:r>
                <a:rPr kumimoji="0" lang="hu-HU" sz="105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, PMP 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programmenedzser</a:t>
              </a:r>
            </a:p>
          </p:txBody>
        </p:sp>
        <p:sp>
          <p:nvSpPr>
            <p:cNvPr id="94" name="Lekerekített téglalap 93"/>
            <p:cNvSpPr/>
            <p:nvPr/>
          </p:nvSpPr>
          <p:spPr>
            <a:xfrm>
              <a:off x="3168352" y="1268760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Hewlett-Packard Magyarország</a:t>
              </a:r>
            </a:p>
          </p:txBody>
        </p:sp>
        <p:sp>
          <p:nvSpPr>
            <p:cNvPr id="95" name="Lekerekített téglalap 94"/>
            <p:cNvSpPr/>
            <p:nvPr/>
          </p:nvSpPr>
          <p:spPr>
            <a:xfrm>
              <a:off x="5544616" y="1268760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HP </a:t>
              </a:r>
              <a:r>
                <a:rPr kumimoji="0" lang="hu-HU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bestshore</a:t>
              </a:r>
              <a:r>
                <a:rPr kumimoji="0" lang="hu-H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helyszínre történő ügyfélalkalmazások támogatási és fejlesztési folyamatainak migrációja</a:t>
              </a:r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72008" y="1133128"/>
            <a:ext cx="8964488" cy="351656"/>
            <a:chOff x="72008" y="1133128"/>
            <a:chExt cx="8964488" cy="351656"/>
          </a:xfrm>
        </p:grpSpPr>
        <p:sp>
          <p:nvSpPr>
            <p:cNvPr id="96" name="Lekerekített téglalap 95"/>
            <p:cNvSpPr/>
            <p:nvPr/>
          </p:nvSpPr>
          <p:spPr>
            <a:xfrm>
              <a:off x="72008" y="1133128"/>
              <a:ext cx="7200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2012</a:t>
              </a:r>
            </a:p>
          </p:txBody>
        </p:sp>
        <p:sp>
          <p:nvSpPr>
            <p:cNvPr id="97" name="Lekerekített téglalap 96"/>
            <p:cNvSpPr/>
            <p:nvPr/>
          </p:nvSpPr>
          <p:spPr>
            <a:xfrm>
              <a:off x="912101" y="1133128"/>
              <a:ext cx="2112235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kern="0" dirty="0" err="1">
                  <a:solidFill>
                    <a:prstClr val="white"/>
                  </a:solidFill>
                  <a:latin typeface="Calibri"/>
                </a:rPr>
                <a:t>Taby</a:t>
              </a:r>
              <a:r>
                <a:rPr lang="hu-HU" sz="12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hu-HU" sz="1200" kern="0" dirty="0" smtClean="0">
                  <a:solidFill>
                    <a:prstClr val="white"/>
                  </a:solidFill>
                  <a:latin typeface="Calibri"/>
                </a:rPr>
                <a:t>Tamás</a:t>
              </a:r>
              <a:r>
                <a:rPr kumimoji="0" lang="hu-HU" sz="105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050" b="0" kern="0" dirty="0" err="1" smtClean="0">
                  <a:solidFill>
                    <a:prstClr val="white"/>
                  </a:solidFill>
                  <a:latin typeface="Calibri"/>
                </a:rPr>
                <a:t>senior</a:t>
              </a:r>
              <a:r>
                <a:rPr lang="hu-HU" sz="1050" b="0" kern="0" dirty="0" smtClean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hu-HU" sz="1050" b="0" kern="0" dirty="0">
                  <a:solidFill>
                    <a:prstClr val="white"/>
                  </a:solidFill>
                  <a:latin typeface="Calibri"/>
                </a:rPr>
                <a:t>projektmenedzser</a:t>
              </a:r>
              <a:endParaRPr kumimoji="0" lang="hu-HU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8" name="Lekerekített téglalap 97"/>
            <p:cNvSpPr/>
            <p:nvPr/>
          </p:nvSpPr>
          <p:spPr>
            <a:xfrm>
              <a:off x="3168352" y="1133128"/>
              <a:ext cx="2304256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100" b="0" kern="0" dirty="0">
                  <a:solidFill>
                    <a:prstClr val="white"/>
                  </a:solidFill>
                  <a:latin typeface="Calibri"/>
                </a:rPr>
                <a:t>SWICON </a:t>
              </a:r>
              <a:r>
                <a:rPr lang="hu-HU" sz="1100" b="0" kern="0" dirty="0" err="1" smtClean="0">
                  <a:solidFill>
                    <a:prstClr val="white"/>
                  </a:solidFill>
                  <a:latin typeface="Calibri"/>
                </a:rPr>
                <a:t>Zrt</a:t>
              </a:r>
              <a:r>
                <a:rPr lang="hu-HU" sz="1100" b="0" kern="0" dirty="0" smtClean="0">
                  <a:solidFill>
                    <a:prstClr val="white"/>
                  </a:solidFill>
                  <a:latin typeface="Calibri"/>
                </a:rPr>
                <a:t>.</a:t>
              </a:r>
              <a:endParaRPr kumimoji="0" lang="hu-H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9" name="Lekerekített téglalap 98"/>
            <p:cNvSpPr/>
            <p:nvPr/>
          </p:nvSpPr>
          <p:spPr>
            <a:xfrm>
              <a:off x="5544616" y="1133128"/>
              <a:ext cx="3491880" cy="3516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000" b="0" kern="0" dirty="0" smtClean="0">
                  <a:solidFill>
                    <a:prstClr val="white"/>
                  </a:solidFill>
                  <a:latin typeface="Calibri"/>
                </a:rPr>
                <a:t>NATAR </a:t>
              </a:r>
              <a:r>
                <a:rPr lang="hu-HU" sz="1000" b="0" kern="0" dirty="0">
                  <a:solidFill>
                    <a:prstClr val="white"/>
                  </a:solidFill>
                  <a:latin typeface="Calibri"/>
                </a:rPr>
                <a:t>- A 2011. évi Népszámlálás Adatgyűjtését Támogató Rendszer megvalósítása és üzemeltetése</a:t>
              </a:r>
              <a:r>
                <a:rPr lang="hu-HU" sz="1000" b="0" kern="0" dirty="0" smtClean="0">
                  <a:solidFill>
                    <a:prstClr val="white"/>
                  </a:solidFill>
                  <a:latin typeface="Calibri"/>
                </a:rPr>
                <a:t>.</a:t>
              </a:r>
              <a:endParaRPr kumimoji="0" lang="hu-HU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8" name="Csoportba foglalás 18"/>
          <p:cNvGrpSpPr/>
          <p:nvPr/>
        </p:nvGrpSpPr>
        <p:grpSpPr>
          <a:xfrm>
            <a:off x="251520" y="2461746"/>
            <a:ext cx="8550950" cy="2447655"/>
            <a:chOff x="-3567436" y="1894132"/>
            <a:chExt cx="8550950" cy="2447655"/>
          </a:xfrm>
        </p:grpSpPr>
        <p:grpSp>
          <p:nvGrpSpPr>
            <p:cNvPr id="19" name="Csoportba foglalás 17"/>
            <p:cNvGrpSpPr/>
            <p:nvPr/>
          </p:nvGrpSpPr>
          <p:grpSpPr>
            <a:xfrm>
              <a:off x="-3567436" y="1894132"/>
              <a:ext cx="8550950" cy="2447655"/>
              <a:chOff x="-3567436" y="1894132"/>
              <a:chExt cx="8550950" cy="2447655"/>
            </a:xfrm>
          </p:grpSpPr>
          <p:grpSp>
            <p:nvGrpSpPr>
              <p:cNvPr id="20" name="Csoportba foglalás 99"/>
              <p:cNvGrpSpPr/>
              <p:nvPr/>
            </p:nvGrpSpPr>
            <p:grpSpPr>
              <a:xfrm>
                <a:off x="-3567436" y="1894132"/>
                <a:ext cx="8550950" cy="2447655"/>
                <a:chOff x="184396" y="2708920"/>
                <a:chExt cx="8550950" cy="2447655"/>
              </a:xfrm>
            </p:grpSpPr>
            <p:sp>
              <p:nvSpPr>
                <p:cNvPr id="101" name="Lekerekített téglalap 100"/>
                <p:cNvSpPr/>
                <p:nvPr/>
              </p:nvSpPr>
              <p:spPr>
                <a:xfrm>
                  <a:off x="184396" y="2708920"/>
                  <a:ext cx="8550950" cy="2447655"/>
                </a:xfrm>
                <a:prstGeom prst="round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u-HU" sz="7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 2013</a:t>
                  </a:r>
                  <a:r>
                    <a:rPr kumimoji="0" lang="hu-HU" sz="7200" b="1" i="0" u="none" strike="noStrike" kern="0" cap="none" spc="0" normalizeH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     </a:t>
                  </a:r>
                  <a:endParaRPr kumimoji="0" lang="hu-HU" sz="7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pic>
              <p:nvPicPr>
                <p:cNvPr id="102" name="Picture 3" descr="C:\Users\csernaj\AppData\Local\Microsoft\Windows\Temporary Internet Files\Content.IE5\NOF1QWV1\MP900449121[1].jp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clrChange>
                    <a:clrFrom>
                      <a:srgbClr val="E9E9E9"/>
                    </a:clrFrom>
                    <a:clrTo>
                      <a:srgbClr val="E9E9E9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178" t="52690" r="17307" b="13138"/>
                <a:stretch/>
              </p:blipFill>
              <p:spPr bwMode="auto">
                <a:xfrm>
                  <a:off x="3320240" y="2905846"/>
                  <a:ext cx="4942170" cy="19633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3" name="Szövegdoboz 102"/>
              <p:cNvSpPr txBox="1"/>
              <p:nvPr/>
            </p:nvSpPr>
            <p:spPr>
              <a:xfrm>
                <a:off x="495314" y="2348880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rgbClr val="FFFF00"/>
                    </a:solidFill>
                  </a:rPr>
                  <a:t>?</a:t>
                </a:r>
                <a:endParaRPr lang="hu-HU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4" name="Szövegdoboz 103"/>
              <p:cNvSpPr txBox="1"/>
              <p:nvPr/>
            </p:nvSpPr>
            <p:spPr>
              <a:xfrm>
                <a:off x="-252536" y="2348880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rgbClr val="FF0000"/>
                    </a:solidFill>
                  </a:rPr>
                  <a:t>?</a:t>
                </a:r>
                <a:endParaRPr lang="hu-HU" sz="2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5" name="Szövegdoboz 104"/>
              <p:cNvSpPr txBox="1"/>
              <p:nvPr/>
            </p:nvSpPr>
            <p:spPr>
              <a:xfrm>
                <a:off x="1091906" y="2401724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rgbClr val="92D050"/>
                    </a:solidFill>
                  </a:rPr>
                  <a:t>?</a:t>
                </a:r>
                <a:endParaRPr lang="hu-HU" sz="2800" b="1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106" name="Szövegdoboz 105"/>
              <p:cNvSpPr txBox="1"/>
              <p:nvPr/>
            </p:nvSpPr>
            <p:spPr>
              <a:xfrm>
                <a:off x="2151498" y="2420888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rgbClr val="FFC000"/>
                    </a:solidFill>
                  </a:rPr>
                  <a:t>?</a:t>
                </a:r>
                <a:endParaRPr lang="hu-HU" sz="2800" b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07" name="Szövegdoboz 106"/>
              <p:cNvSpPr txBox="1"/>
              <p:nvPr/>
            </p:nvSpPr>
            <p:spPr>
              <a:xfrm>
                <a:off x="3303626" y="2420888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?</a:t>
                </a:r>
                <a:endParaRPr lang="hu-HU" sz="28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08" name="Szövegdoboz 107"/>
              <p:cNvSpPr txBox="1"/>
              <p:nvPr/>
            </p:nvSpPr>
            <p:spPr>
              <a:xfrm>
                <a:off x="3933437" y="2420888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chemeClr val="bg1"/>
                    </a:solidFill>
                  </a:rPr>
                  <a:t>?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Szövegdoboz 108"/>
              <p:cNvSpPr txBox="1"/>
              <p:nvPr/>
            </p:nvSpPr>
            <p:spPr>
              <a:xfrm>
                <a:off x="2771800" y="2473732"/>
                <a:ext cx="404278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rgbClr val="FF0000"/>
                    </a:solidFill>
                  </a:rPr>
                  <a:t>?</a:t>
                </a:r>
                <a:endParaRPr lang="hu-HU" sz="28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0" name="Szövegdoboz 109"/>
            <p:cNvSpPr txBox="1"/>
            <p:nvPr/>
          </p:nvSpPr>
          <p:spPr>
            <a:xfrm>
              <a:off x="1619672" y="2420888"/>
              <a:ext cx="40427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u-HU" sz="2800" b="1" dirty="0" smtClean="0">
                  <a:solidFill>
                    <a:schemeClr val="bg1"/>
                  </a:solidFill>
                </a:rPr>
                <a:t>?</a:t>
              </a:r>
              <a:endParaRPr lang="hu-HU" sz="2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3200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hu-HU" sz="5500" dirty="0" smtClean="0"/>
              <a:t>Körkapcsolások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3629116"/>
              </p:ext>
            </p:extLst>
          </p:nvPr>
        </p:nvGraphicFramePr>
        <p:xfrm>
          <a:off x="288032" y="1196752"/>
          <a:ext cx="8640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" name="Szövegdoboz 34"/>
          <p:cNvSpPr txBox="1"/>
          <p:nvPr/>
        </p:nvSpPr>
        <p:spPr>
          <a:xfrm>
            <a:off x="467544" y="56420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5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6" name="Szövegdoboz 35"/>
          <p:cNvSpPr txBox="1"/>
          <p:nvPr/>
        </p:nvSpPr>
        <p:spPr>
          <a:xfrm>
            <a:off x="467544" y="155679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56688A"/>
                </a:solidFill>
              </a:rPr>
              <a:t>1.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7" name="Szövegdoboz 36"/>
          <p:cNvSpPr txBox="1"/>
          <p:nvPr/>
        </p:nvSpPr>
        <p:spPr>
          <a:xfrm>
            <a:off x="971600" y="463397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4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1115616" y="362586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3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sp>
        <p:nvSpPr>
          <p:cNvPr id="39" name="Szövegdoboz 38"/>
          <p:cNvSpPr txBox="1"/>
          <p:nvPr/>
        </p:nvSpPr>
        <p:spPr>
          <a:xfrm>
            <a:off x="971600" y="261774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solidFill>
                  <a:srgbClr val="56688A"/>
                </a:solidFill>
              </a:rPr>
              <a:t>2</a:t>
            </a:r>
            <a:r>
              <a:rPr lang="hu-HU" sz="2800" dirty="0" smtClean="0">
                <a:solidFill>
                  <a:srgbClr val="56688A"/>
                </a:solidFill>
              </a:rPr>
              <a:t>.</a:t>
            </a:r>
            <a:endParaRPr lang="hu-HU" sz="2800" dirty="0">
              <a:solidFill>
                <a:srgbClr val="56688A"/>
              </a:solidFill>
            </a:endParaRPr>
          </a:p>
        </p:txBody>
      </p:sp>
      <p:pic>
        <p:nvPicPr>
          <p:cNvPr id="40" name="Picture 10" descr="http://www.stampa.unibocconi.it/immagini/LA4_torta20anni2011052716524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16632"/>
            <a:ext cx="951756" cy="92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2013.10.17.</a:t>
            </a:r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20. Körkapcsolás</a:t>
            </a:r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1A094-7CDD-4775-AC2B-452696EBE599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6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SZ sablon ala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MSZ sablon alap">
      <a:majorFont>
        <a:latin typeface="HFruti"/>
        <a:ea typeface=""/>
        <a:cs typeface=""/>
      </a:majorFont>
      <a:minorFont>
        <a:latin typeface="HFrut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MSZ sablon al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MSZ sablon ala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MSZ sablon ala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43326</TotalTime>
  <Words>563</Words>
  <Application>Microsoft Office PowerPoint</Application>
  <PresentationFormat>Diavetítés a képernyőre (4:3 oldalarány)</PresentationFormat>
  <Paragraphs>203</Paragraphs>
  <Slides>14</Slides>
  <Notes>12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PMSZ sablon alap</vt:lpstr>
      <vt:lpstr>PowerPoint bemutató</vt:lpstr>
      <vt:lpstr>Körkapcsolás 20.  Aki kimarad, az lemarad?!  Projekt-, Program- és Portfoliómenedzsment Alkalmazások 2013 Bevezető</vt:lpstr>
      <vt:lpstr>PowerPoint bemutató</vt:lpstr>
      <vt:lpstr>Szervezeti Tagjaink</vt:lpstr>
      <vt:lpstr>PMSZ Teadélután - November</vt:lpstr>
      <vt:lpstr>PMSZ Teadélután - December</vt:lpstr>
      <vt:lpstr>„State of Art” PMI Budapest Projektmenedzsment Konferencia 2013. november 7. – Marriott Courtyard Budapest</vt:lpstr>
      <vt:lpstr>Az Év Projektmenedzsere díj</vt:lpstr>
      <vt:lpstr>Körkapcsolások</vt:lpstr>
      <vt:lpstr>Körkapcsolások</vt:lpstr>
      <vt:lpstr>Körkapcsolások</vt:lpstr>
      <vt:lpstr>Körkapcsolások</vt:lpstr>
      <vt:lpstr>Kezdetektől napjainkig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Elnöki beszámoló 2006-os évről</dc:title>
  <dc:creator>Cserna József</dc:creator>
  <cp:lastModifiedBy>Agi</cp:lastModifiedBy>
  <cp:revision>660</cp:revision>
  <cp:lastPrinted>2012-05-07T12:16:12Z</cp:lastPrinted>
  <dcterms:created xsi:type="dcterms:W3CDTF">2004-11-01T15:04:41Z</dcterms:created>
  <dcterms:modified xsi:type="dcterms:W3CDTF">2013-10-22T09:23:40Z</dcterms:modified>
</cp:coreProperties>
</file>